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7C6E7-D64C-4FC5-A004-D36801FC99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22886-4324-42C6-9026-F357273A5161}">
      <dgm:prSet phldrT="[Текст]"/>
      <dgm:spPr/>
      <dgm:t>
        <a:bodyPr/>
        <a:lstStyle/>
        <a:p>
          <a:r>
            <a:rPr lang="ru-RU" dirty="0" smtClean="0"/>
            <a:t>Из 22-х детей 1-ю группу здоровья имеет только один ребёнок. У 10-ти детей </a:t>
          </a:r>
          <a:r>
            <a:rPr lang="ru-RU" dirty="0" err="1" smtClean="0"/>
            <a:t>плоско-вальгусные</a:t>
          </a:r>
          <a:r>
            <a:rPr lang="ru-RU" dirty="0" smtClean="0"/>
            <a:t> стопы и у   2-х – продольно-поперечное плоскостопие.</a:t>
          </a:r>
          <a:endParaRPr lang="ru-RU" dirty="0"/>
        </a:p>
      </dgm:t>
    </dgm:pt>
    <dgm:pt modelId="{DA3B7E58-D957-4807-9039-844A5E1215C0}" type="parTrans" cxnId="{A2DE173C-8221-46EC-830A-3E6D302F6D5A}">
      <dgm:prSet/>
      <dgm:spPr/>
      <dgm:t>
        <a:bodyPr/>
        <a:lstStyle/>
        <a:p>
          <a:endParaRPr lang="ru-RU"/>
        </a:p>
      </dgm:t>
    </dgm:pt>
    <dgm:pt modelId="{4B0E4C13-B2EF-4B35-8B30-30E2C3C14315}" type="sibTrans" cxnId="{A2DE173C-8221-46EC-830A-3E6D302F6D5A}">
      <dgm:prSet/>
      <dgm:spPr/>
      <dgm:t>
        <a:bodyPr/>
        <a:lstStyle/>
        <a:p>
          <a:endParaRPr lang="ru-RU"/>
        </a:p>
      </dgm:t>
    </dgm:pt>
    <dgm:pt modelId="{413A19EB-14C9-4C46-8D98-E5A73E790F46}">
      <dgm:prSet phldrT="[Текст]" phldr="1"/>
      <dgm:spPr/>
      <dgm:t>
        <a:bodyPr/>
        <a:lstStyle/>
        <a:p>
          <a:endParaRPr lang="ru-RU" dirty="0"/>
        </a:p>
      </dgm:t>
    </dgm:pt>
    <dgm:pt modelId="{13CF32C3-2A69-4C3F-A5EB-90D83A2EA0E5}" type="parTrans" cxnId="{D7DD106D-11B3-404B-9A69-50FD4D226442}">
      <dgm:prSet/>
      <dgm:spPr/>
      <dgm:t>
        <a:bodyPr/>
        <a:lstStyle/>
        <a:p>
          <a:endParaRPr lang="ru-RU"/>
        </a:p>
      </dgm:t>
    </dgm:pt>
    <dgm:pt modelId="{D3700C78-4BDD-4A99-AE0A-EE322F1EB64B}" type="sibTrans" cxnId="{D7DD106D-11B3-404B-9A69-50FD4D226442}">
      <dgm:prSet/>
      <dgm:spPr/>
      <dgm:t>
        <a:bodyPr/>
        <a:lstStyle/>
        <a:p>
          <a:endParaRPr lang="ru-RU"/>
        </a:p>
      </dgm:t>
    </dgm:pt>
    <dgm:pt modelId="{70482771-5E7A-45F7-B5FB-98C9DE075966}">
      <dgm:prSet phldrT="[Текст]"/>
      <dgm:spPr/>
      <dgm:t>
        <a:bodyPr/>
        <a:lstStyle/>
        <a:p>
          <a:r>
            <a:rPr lang="ru-RU" dirty="0" smtClean="0"/>
            <a:t>Плоскостопие - это не только косметический дефект. Оно часто сопровождается болями в стопах, голенях, повышенной утомляемостью при ходьбе, затруднениями при беге, прыжках, ухудшением координации движений, перегрузкой суставов нижних конечностей, более ранним появлением болевых синдромов </a:t>
          </a:r>
          <a:r>
            <a:rPr lang="ru-RU" dirty="0" err="1" smtClean="0"/>
            <a:t>остеохрондроза</a:t>
          </a:r>
          <a:r>
            <a:rPr lang="ru-RU" dirty="0" smtClean="0"/>
            <a:t>. </a:t>
          </a:r>
          <a:endParaRPr lang="ru-RU" dirty="0"/>
        </a:p>
      </dgm:t>
    </dgm:pt>
    <dgm:pt modelId="{86D82F2B-AA60-4E90-8A61-FFF14225303B}" type="parTrans" cxnId="{AF911786-9FBB-441D-AE55-D65923A6C3DC}">
      <dgm:prSet/>
      <dgm:spPr/>
      <dgm:t>
        <a:bodyPr/>
        <a:lstStyle/>
        <a:p>
          <a:endParaRPr lang="ru-RU"/>
        </a:p>
      </dgm:t>
    </dgm:pt>
    <dgm:pt modelId="{FE5D7A87-49A2-4860-8214-387D127D006E}" type="sibTrans" cxnId="{AF911786-9FBB-441D-AE55-D65923A6C3DC}">
      <dgm:prSet/>
      <dgm:spPr/>
      <dgm:t>
        <a:bodyPr/>
        <a:lstStyle/>
        <a:p>
          <a:endParaRPr lang="ru-RU"/>
        </a:p>
      </dgm:t>
    </dgm:pt>
    <dgm:pt modelId="{8E65BD85-F013-44E4-9442-81B0B8207094}">
      <dgm:prSet phldrT="[Текст]" phldr="1"/>
      <dgm:spPr/>
      <dgm:t>
        <a:bodyPr/>
        <a:lstStyle/>
        <a:p>
          <a:endParaRPr lang="ru-RU"/>
        </a:p>
      </dgm:t>
    </dgm:pt>
    <dgm:pt modelId="{19A09A24-D093-49E3-87D2-F33CF672AC5E}" type="parTrans" cxnId="{338504FE-97C1-4F33-8E95-AF252F35AB9C}">
      <dgm:prSet/>
      <dgm:spPr/>
      <dgm:t>
        <a:bodyPr/>
        <a:lstStyle/>
        <a:p>
          <a:endParaRPr lang="ru-RU"/>
        </a:p>
      </dgm:t>
    </dgm:pt>
    <dgm:pt modelId="{4224A0C4-1F56-4F51-8A29-F1E14D4B63B7}" type="sibTrans" cxnId="{338504FE-97C1-4F33-8E95-AF252F35AB9C}">
      <dgm:prSet/>
      <dgm:spPr/>
      <dgm:t>
        <a:bodyPr/>
        <a:lstStyle/>
        <a:p>
          <a:endParaRPr lang="ru-RU"/>
        </a:p>
      </dgm:t>
    </dgm:pt>
    <dgm:pt modelId="{C8E73181-A75D-4244-83DD-5DC84ABEA66D}" type="pres">
      <dgm:prSet presAssocID="{6817C6E7-D64C-4FC5-A004-D36801FC99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6B938F-9A1F-4F5F-80A1-8744EEF9FF3A}" type="pres">
      <dgm:prSet presAssocID="{48222886-4324-42C6-9026-F357273A5161}" presName="parentText" presStyleLbl="node1" presStyleIdx="0" presStyleCnt="2" custLinFactY="12961" custLinFactNeighborX="-3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3DFD5-8FB8-499C-8588-DCA29CE7D617}" type="pres">
      <dgm:prSet presAssocID="{48222886-4324-42C6-9026-F357273A51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4D3EB-BD98-42CC-B19E-68A76A3748D3}" type="pres">
      <dgm:prSet presAssocID="{70482771-5E7A-45F7-B5FB-98C9DE075966}" presName="parentText" presStyleLbl="node1" presStyleIdx="1" presStyleCnt="2" custLinFactY="19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D8F5-9EE9-42D4-B44A-CAB58557B52C}" type="pres">
      <dgm:prSet presAssocID="{70482771-5E7A-45F7-B5FB-98C9DE0759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11786-9FBB-441D-AE55-D65923A6C3DC}" srcId="{6817C6E7-D64C-4FC5-A004-D36801FC9944}" destId="{70482771-5E7A-45F7-B5FB-98C9DE075966}" srcOrd="1" destOrd="0" parTransId="{86D82F2B-AA60-4E90-8A61-FFF14225303B}" sibTransId="{FE5D7A87-49A2-4860-8214-387D127D006E}"/>
    <dgm:cxn modelId="{B65A09FC-BE5B-404A-8903-7AD9E34A3FA3}" type="presOf" srcId="{70482771-5E7A-45F7-B5FB-98C9DE075966}" destId="{20D4D3EB-BD98-42CC-B19E-68A76A3748D3}" srcOrd="0" destOrd="0" presId="urn:microsoft.com/office/officeart/2005/8/layout/vList2"/>
    <dgm:cxn modelId="{0FEC6518-638C-4E45-BB12-22EF04A9D08F}" type="presOf" srcId="{8E65BD85-F013-44E4-9442-81B0B8207094}" destId="{7F20D8F5-9EE9-42D4-B44A-CAB58557B52C}" srcOrd="0" destOrd="0" presId="urn:microsoft.com/office/officeart/2005/8/layout/vList2"/>
    <dgm:cxn modelId="{1C2A5120-1493-4EA8-8142-D54FB93A6C4F}" type="presOf" srcId="{48222886-4324-42C6-9026-F357273A5161}" destId="{D46B938F-9A1F-4F5F-80A1-8744EEF9FF3A}" srcOrd="0" destOrd="0" presId="urn:microsoft.com/office/officeart/2005/8/layout/vList2"/>
    <dgm:cxn modelId="{E09D3FCA-0096-4F96-A5EF-A704DDFB0D32}" type="presOf" srcId="{6817C6E7-D64C-4FC5-A004-D36801FC9944}" destId="{C8E73181-A75D-4244-83DD-5DC84ABEA66D}" srcOrd="0" destOrd="0" presId="urn:microsoft.com/office/officeart/2005/8/layout/vList2"/>
    <dgm:cxn modelId="{338504FE-97C1-4F33-8E95-AF252F35AB9C}" srcId="{70482771-5E7A-45F7-B5FB-98C9DE075966}" destId="{8E65BD85-F013-44E4-9442-81B0B8207094}" srcOrd="0" destOrd="0" parTransId="{19A09A24-D093-49E3-87D2-F33CF672AC5E}" sibTransId="{4224A0C4-1F56-4F51-8A29-F1E14D4B63B7}"/>
    <dgm:cxn modelId="{A2DE173C-8221-46EC-830A-3E6D302F6D5A}" srcId="{6817C6E7-D64C-4FC5-A004-D36801FC9944}" destId="{48222886-4324-42C6-9026-F357273A5161}" srcOrd="0" destOrd="0" parTransId="{DA3B7E58-D957-4807-9039-844A5E1215C0}" sibTransId="{4B0E4C13-B2EF-4B35-8B30-30E2C3C14315}"/>
    <dgm:cxn modelId="{D7DD106D-11B3-404B-9A69-50FD4D226442}" srcId="{48222886-4324-42C6-9026-F357273A5161}" destId="{413A19EB-14C9-4C46-8D98-E5A73E790F46}" srcOrd="0" destOrd="0" parTransId="{13CF32C3-2A69-4C3F-A5EB-90D83A2EA0E5}" sibTransId="{D3700C78-4BDD-4A99-AE0A-EE322F1EB64B}"/>
    <dgm:cxn modelId="{D2138D20-67CB-47B4-9B64-AE655D89300E}" type="presOf" srcId="{413A19EB-14C9-4C46-8D98-E5A73E790F46}" destId="{CD23DFD5-8FB8-499C-8588-DCA29CE7D617}" srcOrd="0" destOrd="0" presId="urn:microsoft.com/office/officeart/2005/8/layout/vList2"/>
    <dgm:cxn modelId="{7084EC03-A273-444D-B7E6-1D33F109778E}" type="presParOf" srcId="{C8E73181-A75D-4244-83DD-5DC84ABEA66D}" destId="{D46B938F-9A1F-4F5F-80A1-8744EEF9FF3A}" srcOrd="0" destOrd="0" presId="urn:microsoft.com/office/officeart/2005/8/layout/vList2"/>
    <dgm:cxn modelId="{0B0E0319-F120-4903-AF32-8195F95130CE}" type="presParOf" srcId="{C8E73181-A75D-4244-83DD-5DC84ABEA66D}" destId="{CD23DFD5-8FB8-499C-8588-DCA29CE7D617}" srcOrd="1" destOrd="0" presId="urn:microsoft.com/office/officeart/2005/8/layout/vList2"/>
    <dgm:cxn modelId="{C8D4395A-C6C0-4B58-9F06-3ECC59B0052B}" type="presParOf" srcId="{C8E73181-A75D-4244-83DD-5DC84ABEA66D}" destId="{20D4D3EB-BD98-42CC-B19E-68A76A3748D3}" srcOrd="2" destOrd="0" presId="urn:microsoft.com/office/officeart/2005/8/layout/vList2"/>
    <dgm:cxn modelId="{2C86B540-1104-42C9-92F5-C2B351B31471}" type="presParOf" srcId="{C8E73181-A75D-4244-83DD-5DC84ABEA66D}" destId="{7F20D8F5-9EE9-42D4-B44A-CAB58557B52C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BC401-7880-462F-99D6-B7EB81E6F40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64842-BB2C-4958-9507-5FB23043DC1D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Что имеем для профилактики плоскостопия</a:t>
          </a:r>
        </a:p>
        <a:p>
          <a:pPr algn="l"/>
          <a:r>
            <a:rPr lang="ru-RU" sz="1200" i="0" dirty="0" smtClean="0"/>
            <a:t>- плоскостная среда;</a:t>
          </a:r>
          <a:endParaRPr lang="ru-RU" sz="1200" i="1" dirty="0" smtClean="0"/>
        </a:p>
        <a:p>
          <a:pPr algn="l"/>
          <a:r>
            <a:rPr lang="ru-RU" sz="1200" i="0" dirty="0" smtClean="0"/>
            <a:t>- дорожка со следами;</a:t>
          </a:r>
          <a:endParaRPr lang="ru-RU" sz="1200" i="1" dirty="0" smtClean="0"/>
        </a:p>
        <a:p>
          <a:pPr algn="l"/>
          <a:r>
            <a:rPr lang="ru-RU" sz="1200" i="0" dirty="0" smtClean="0"/>
            <a:t>- массажные мячи;</a:t>
          </a:r>
          <a:endParaRPr lang="ru-RU" sz="1200" i="1" dirty="0" smtClean="0"/>
        </a:p>
        <a:p>
          <a:pPr algn="l"/>
          <a:r>
            <a:rPr lang="ru-RU" sz="1200" i="0" dirty="0" smtClean="0"/>
            <a:t>- маленькие обручи;</a:t>
          </a:r>
          <a:endParaRPr lang="ru-RU" sz="1200" i="1" dirty="0" smtClean="0"/>
        </a:p>
        <a:p>
          <a:pPr algn="l"/>
          <a:r>
            <a:rPr lang="ru-RU" sz="1200" i="0" dirty="0" smtClean="0"/>
            <a:t>- палочки из картона;</a:t>
          </a:r>
          <a:endParaRPr lang="ru-RU" sz="1200" i="1" dirty="0" smtClean="0"/>
        </a:p>
        <a:p>
          <a:pPr algn="l"/>
          <a:r>
            <a:rPr lang="ru-RU" sz="1200" i="0" dirty="0" smtClean="0"/>
            <a:t>- модули с наклонной плоскостью;</a:t>
          </a:r>
          <a:endParaRPr lang="ru-RU" sz="1200" i="1" dirty="0" smtClean="0"/>
        </a:p>
        <a:p>
          <a:pPr algn="l"/>
          <a:r>
            <a:rPr lang="ru-RU" sz="1200" dirty="0" smtClean="0"/>
            <a:t>- песок</a:t>
          </a:r>
          <a:endParaRPr lang="ru-RU" sz="1200" b="1" dirty="0" smtClean="0"/>
        </a:p>
        <a:p>
          <a:pPr algn="ctr"/>
          <a:endParaRPr lang="ru-RU" sz="1100" dirty="0"/>
        </a:p>
      </dgm:t>
    </dgm:pt>
    <dgm:pt modelId="{5F86C04E-3C2B-4D1D-B406-60C733B16E4E}" type="parTrans" cxnId="{C950F221-A50B-48F0-9F83-D08C8421AA1A}">
      <dgm:prSet/>
      <dgm:spPr/>
      <dgm:t>
        <a:bodyPr/>
        <a:lstStyle/>
        <a:p>
          <a:endParaRPr lang="ru-RU"/>
        </a:p>
      </dgm:t>
    </dgm:pt>
    <dgm:pt modelId="{EEA35B6A-E25F-4483-A379-6D3CD158F1A0}" type="sibTrans" cxnId="{C950F221-A50B-48F0-9F83-D08C8421AA1A}">
      <dgm:prSet/>
      <dgm:spPr/>
      <dgm:t>
        <a:bodyPr/>
        <a:lstStyle/>
        <a:p>
          <a:endParaRPr lang="ru-RU"/>
        </a:p>
      </dgm:t>
    </dgm:pt>
    <dgm:pt modelId="{F7E2C96F-DD67-44EF-A542-CC6D426CC0E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Где это взять</a:t>
          </a:r>
        </a:p>
        <a:p>
          <a:pPr algn="l"/>
          <a:r>
            <a:rPr lang="ru-RU" sz="1200" i="0" dirty="0" smtClean="0"/>
            <a:t>- провести родительское собрание </a:t>
          </a:r>
          <a:endParaRPr lang="ru-RU" sz="1200" i="1" dirty="0" smtClean="0"/>
        </a:p>
        <a:p>
          <a:pPr algn="l"/>
          <a:r>
            <a:rPr lang="ru-RU" sz="1200" i="0" dirty="0" smtClean="0"/>
            <a:t>- заслушать выступление родительницы Фирсовой Л.В. о физическом развитии сына</a:t>
          </a:r>
          <a:endParaRPr lang="ru-RU" sz="1200" i="1" dirty="0" smtClean="0"/>
        </a:p>
        <a:p>
          <a:pPr algn="l"/>
          <a:r>
            <a:rPr lang="ru-RU" sz="1200" i="0" dirty="0" smtClean="0"/>
            <a:t>- оформить стенд «Плоскостопие: причины и профилактика»;</a:t>
          </a:r>
          <a:endParaRPr lang="ru-RU" sz="1200" i="1" dirty="0" smtClean="0"/>
        </a:p>
        <a:p>
          <a:pPr algn="l"/>
          <a:r>
            <a:rPr lang="ru-RU" sz="1200" i="0" dirty="0" smtClean="0"/>
            <a:t>- подготовить занимательные упражнения по профилактике плоскостопия</a:t>
          </a:r>
          <a:r>
            <a:rPr lang="ru-RU" sz="1000" i="0" dirty="0" smtClean="0"/>
            <a:t>.</a:t>
          </a:r>
          <a:endParaRPr lang="ru-RU" sz="1000" dirty="0"/>
        </a:p>
      </dgm:t>
    </dgm:pt>
    <dgm:pt modelId="{6BBC2F32-FDCA-4B3B-8929-6E56B374363B}" type="parTrans" cxnId="{8EEDDF20-4116-493B-B20D-F4F1DDCFEED4}">
      <dgm:prSet/>
      <dgm:spPr/>
      <dgm:t>
        <a:bodyPr/>
        <a:lstStyle/>
        <a:p>
          <a:endParaRPr lang="ru-RU"/>
        </a:p>
      </dgm:t>
    </dgm:pt>
    <dgm:pt modelId="{C043D0CF-456F-46BD-A902-4BBF3D980401}" type="sibTrans" cxnId="{8EEDDF20-4116-493B-B20D-F4F1DDCFEED4}">
      <dgm:prSet/>
      <dgm:spPr/>
      <dgm:t>
        <a:bodyPr/>
        <a:lstStyle/>
        <a:p>
          <a:endParaRPr lang="ru-RU"/>
        </a:p>
      </dgm:t>
    </dgm:pt>
    <dgm:pt modelId="{0626CB58-5703-4EA5-97AB-A60B8B6E0AC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Что ещё нужно</a:t>
          </a:r>
        </a:p>
        <a:p>
          <a:pPr algn="l"/>
          <a:r>
            <a:rPr lang="ru-RU" sz="1200" i="0" dirty="0" smtClean="0"/>
            <a:t>- массажная дорожка;</a:t>
          </a:r>
          <a:endParaRPr lang="ru-RU" sz="1200" i="1" dirty="0" smtClean="0"/>
        </a:p>
        <a:p>
          <a:pPr algn="l"/>
          <a:r>
            <a:rPr lang="ru-RU" sz="1200" i="0" dirty="0" smtClean="0"/>
            <a:t>- гимнастические палки;</a:t>
          </a:r>
          <a:endParaRPr lang="ru-RU" sz="1200" i="1" dirty="0" smtClean="0"/>
        </a:p>
        <a:p>
          <a:pPr algn="l"/>
          <a:r>
            <a:rPr lang="ru-RU" sz="1200" i="0" dirty="0" smtClean="0"/>
            <a:t>- большие массажные обручи;</a:t>
          </a:r>
          <a:endParaRPr lang="ru-RU" sz="1200" i="1" dirty="0" smtClean="0"/>
        </a:p>
        <a:p>
          <a:pPr algn="l"/>
          <a:r>
            <a:rPr lang="ru-RU" sz="1200" i="0" dirty="0" smtClean="0"/>
            <a:t>- природный материал    ( фасоль, горох, крупы, шишечки)</a:t>
          </a:r>
        </a:p>
        <a:p>
          <a:pPr algn="l"/>
          <a:endParaRPr lang="ru-RU" sz="1200" i="0" dirty="0" smtClean="0"/>
        </a:p>
        <a:p>
          <a:pPr algn="l"/>
          <a:endParaRPr lang="ru-RU" sz="1200" dirty="0"/>
        </a:p>
      </dgm:t>
    </dgm:pt>
    <dgm:pt modelId="{34418E50-D99B-4F2A-8454-2C55DA8755D9}" type="sibTrans" cxnId="{EA641FC1-1685-4AA0-81DB-41D9A30627E5}">
      <dgm:prSet/>
      <dgm:spPr/>
      <dgm:t>
        <a:bodyPr/>
        <a:lstStyle/>
        <a:p>
          <a:endParaRPr lang="ru-RU"/>
        </a:p>
      </dgm:t>
    </dgm:pt>
    <dgm:pt modelId="{E54B6E30-FF79-4CCF-B755-E57351611805}" type="parTrans" cxnId="{EA641FC1-1685-4AA0-81DB-41D9A30627E5}">
      <dgm:prSet/>
      <dgm:spPr/>
      <dgm:t>
        <a:bodyPr/>
        <a:lstStyle/>
        <a:p>
          <a:endParaRPr lang="ru-RU"/>
        </a:p>
      </dgm:t>
    </dgm:pt>
    <dgm:pt modelId="{B426EAF8-18D9-4E57-88B6-C021B814D462}" type="pres">
      <dgm:prSet presAssocID="{F59BC401-7880-462F-99D6-B7EB81E6F4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CE1A1-4B80-4E61-A45F-10DC662AA1F0}" type="pres">
      <dgm:prSet presAssocID="{E0B64842-BB2C-4958-9507-5FB23043DC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63F1-3827-48BF-8C50-981F3F81DB03}" type="pres">
      <dgm:prSet presAssocID="{EEA35B6A-E25F-4483-A379-6D3CD158F1A0}" presName="sibTrans" presStyleCnt="0"/>
      <dgm:spPr/>
    </dgm:pt>
    <dgm:pt modelId="{4F4AB067-B7F0-421F-A593-94706AA420D5}" type="pres">
      <dgm:prSet presAssocID="{0626CB58-5703-4EA5-97AB-A60B8B6E0AC5}" presName="node" presStyleLbl="node1" presStyleIdx="1" presStyleCnt="3" custLinFactNeighborX="4308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821D1-F96B-444F-B0AB-799F2EE3D83C}" type="pres">
      <dgm:prSet presAssocID="{34418E50-D99B-4F2A-8454-2C55DA8755D9}" presName="sibTrans" presStyleCnt="0"/>
      <dgm:spPr/>
    </dgm:pt>
    <dgm:pt modelId="{2963D197-80D1-419D-8A89-11FDEC05D8C5}" type="pres">
      <dgm:prSet presAssocID="{F7E2C96F-DD67-44EF-A542-CC6D426CC0EC}" presName="node" presStyleLbl="node1" presStyleIdx="2" presStyleCnt="3" custScaleX="115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D899A-E9CF-49AD-AEE1-F05CEE7C6E98}" type="presOf" srcId="{E0B64842-BB2C-4958-9507-5FB23043DC1D}" destId="{B3BCE1A1-4B80-4E61-A45F-10DC662AA1F0}" srcOrd="0" destOrd="0" presId="urn:microsoft.com/office/officeart/2005/8/layout/hList6"/>
    <dgm:cxn modelId="{BE161836-67C7-4488-914A-92A948D340AD}" type="presOf" srcId="{F59BC401-7880-462F-99D6-B7EB81E6F402}" destId="{B426EAF8-18D9-4E57-88B6-C021B814D462}" srcOrd="0" destOrd="0" presId="urn:microsoft.com/office/officeart/2005/8/layout/hList6"/>
    <dgm:cxn modelId="{EA641FC1-1685-4AA0-81DB-41D9A30627E5}" srcId="{F59BC401-7880-462F-99D6-B7EB81E6F402}" destId="{0626CB58-5703-4EA5-97AB-A60B8B6E0AC5}" srcOrd="1" destOrd="0" parTransId="{E54B6E30-FF79-4CCF-B755-E57351611805}" sibTransId="{34418E50-D99B-4F2A-8454-2C55DA8755D9}"/>
    <dgm:cxn modelId="{C950F221-A50B-48F0-9F83-D08C8421AA1A}" srcId="{F59BC401-7880-462F-99D6-B7EB81E6F402}" destId="{E0B64842-BB2C-4958-9507-5FB23043DC1D}" srcOrd="0" destOrd="0" parTransId="{5F86C04E-3C2B-4D1D-B406-60C733B16E4E}" sibTransId="{EEA35B6A-E25F-4483-A379-6D3CD158F1A0}"/>
    <dgm:cxn modelId="{3247828E-FE92-4921-BEAF-C3E8A3B14C7F}" type="presOf" srcId="{F7E2C96F-DD67-44EF-A542-CC6D426CC0EC}" destId="{2963D197-80D1-419D-8A89-11FDEC05D8C5}" srcOrd="0" destOrd="0" presId="urn:microsoft.com/office/officeart/2005/8/layout/hList6"/>
    <dgm:cxn modelId="{56F8CBC1-2A64-4504-AC92-284774660F1D}" type="presOf" srcId="{0626CB58-5703-4EA5-97AB-A60B8B6E0AC5}" destId="{4F4AB067-B7F0-421F-A593-94706AA420D5}" srcOrd="0" destOrd="0" presId="urn:microsoft.com/office/officeart/2005/8/layout/hList6"/>
    <dgm:cxn modelId="{8EEDDF20-4116-493B-B20D-F4F1DDCFEED4}" srcId="{F59BC401-7880-462F-99D6-B7EB81E6F402}" destId="{F7E2C96F-DD67-44EF-A542-CC6D426CC0EC}" srcOrd="2" destOrd="0" parTransId="{6BBC2F32-FDCA-4B3B-8929-6E56B374363B}" sibTransId="{C043D0CF-456F-46BD-A902-4BBF3D980401}"/>
    <dgm:cxn modelId="{6FAE9FEB-36A8-4F02-926A-FA9D77A6C123}" type="presParOf" srcId="{B426EAF8-18D9-4E57-88B6-C021B814D462}" destId="{B3BCE1A1-4B80-4E61-A45F-10DC662AA1F0}" srcOrd="0" destOrd="0" presId="urn:microsoft.com/office/officeart/2005/8/layout/hList6"/>
    <dgm:cxn modelId="{1C293073-238C-44DC-8750-DED28EFA14AF}" type="presParOf" srcId="{B426EAF8-18D9-4E57-88B6-C021B814D462}" destId="{306963F1-3827-48BF-8C50-981F3F81DB03}" srcOrd="1" destOrd="0" presId="urn:microsoft.com/office/officeart/2005/8/layout/hList6"/>
    <dgm:cxn modelId="{4AC8888E-332B-4214-847B-E6256A88CB3F}" type="presParOf" srcId="{B426EAF8-18D9-4E57-88B6-C021B814D462}" destId="{4F4AB067-B7F0-421F-A593-94706AA420D5}" srcOrd="2" destOrd="0" presId="urn:microsoft.com/office/officeart/2005/8/layout/hList6"/>
    <dgm:cxn modelId="{34817590-8853-48B6-9A11-3B74DE75D9D7}" type="presParOf" srcId="{B426EAF8-18D9-4E57-88B6-C021B814D462}" destId="{002821D1-F96B-444F-B0AB-799F2EE3D83C}" srcOrd="3" destOrd="0" presId="urn:microsoft.com/office/officeart/2005/8/layout/hList6"/>
    <dgm:cxn modelId="{52D102E3-3ADD-48F8-8A54-D92DC0659FB0}" type="presParOf" srcId="{B426EAF8-18D9-4E57-88B6-C021B814D462}" destId="{2963D197-80D1-419D-8A89-11FDEC05D8C5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9FAE6-7010-486F-92CC-F2D2F99EB1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7F8D92-E8E8-4815-A2D6-870E648B6841}">
      <dgm:prSet phldrT="[Текст]"/>
      <dgm:spPr/>
      <dgm:t>
        <a:bodyPr/>
        <a:lstStyle/>
        <a:p>
          <a:r>
            <a:rPr lang="ru-RU" dirty="0" smtClean="0"/>
            <a:t>Проект </a:t>
          </a:r>
          <a:r>
            <a:rPr lang="ru-RU" i="0" dirty="0" smtClean="0"/>
            <a:t>(Цель: укрепить своды стоп</a:t>
          </a:r>
          <a:r>
            <a:rPr lang="ru-RU" dirty="0" smtClean="0"/>
            <a:t>)</a:t>
          </a:r>
          <a:endParaRPr lang="ru-RU" dirty="0"/>
        </a:p>
      </dgm:t>
    </dgm:pt>
    <dgm:pt modelId="{7DBA2622-84AC-4338-8AEB-B95F5370FEC1}" type="parTrans" cxnId="{E42792C5-513D-4BFA-9141-EFFC891F84B1}">
      <dgm:prSet/>
      <dgm:spPr/>
      <dgm:t>
        <a:bodyPr/>
        <a:lstStyle/>
        <a:p>
          <a:endParaRPr lang="ru-RU"/>
        </a:p>
      </dgm:t>
    </dgm:pt>
    <dgm:pt modelId="{32883CFA-6B4D-4FDE-BA3B-4958F699D78C}" type="sibTrans" cxnId="{E42792C5-513D-4BFA-9141-EFFC891F84B1}">
      <dgm:prSet/>
      <dgm:spPr/>
      <dgm:t>
        <a:bodyPr/>
        <a:lstStyle/>
        <a:p>
          <a:endParaRPr lang="ru-RU"/>
        </a:p>
      </dgm:t>
    </dgm:pt>
    <dgm:pt modelId="{625E2698-58BB-4EE9-A905-4452D057C458}">
      <dgm:prSet phldrT="[Текст]"/>
      <dgm:spPr/>
      <dgm:t>
        <a:bodyPr/>
        <a:lstStyle/>
        <a:p>
          <a:r>
            <a:rPr lang="ru-RU" dirty="0" smtClean="0"/>
            <a:t>Воспитатель</a:t>
          </a:r>
          <a:endParaRPr lang="ru-RU" dirty="0"/>
        </a:p>
      </dgm:t>
    </dgm:pt>
    <dgm:pt modelId="{19F9C14A-FEA0-40BD-B58D-2D2A01D29A29}" type="parTrans" cxnId="{346659F7-B70F-4D51-B922-BF8A1DA3D086}">
      <dgm:prSet/>
      <dgm:spPr/>
      <dgm:t>
        <a:bodyPr/>
        <a:lstStyle/>
        <a:p>
          <a:endParaRPr lang="ru-RU"/>
        </a:p>
      </dgm:t>
    </dgm:pt>
    <dgm:pt modelId="{E4712305-FC36-4FEE-A88D-5D5CFF1817A0}" type="sibTrans" cxnId="{346659F7-B70F-4D51-B922-BF8A1DA3D086}">
      <dgm:prSet/>
      <dgm:spPr/>
      <dgm:t>
        <a:bodyPr/>
        <a:lstStyle/>
        <a:p>
          <a:endParaRPr lang="ru-RU"/>
        </a:p>
      </dgm:t>
    </dgm:pt>
    <dgm:pt modelId="{CE01E9FF-EEFF-4414-8CEC-1C9037E81A80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2FDDD419-D583-45CA-B3CF-A00C9F121831}" type="parTrans" cxnId="{737CAB13-5981-462E-A7A1-0835C47A956B}">
      <dgm:prSet/>
      <dgm:spPr/>
      <dgm:t>
        <a:bodyPr/>
        <a:lstStyle/>
        <a:p>
          <a:endParaRPr lang="ru-RU"/>
        </a:p>
      </dgm:t>
    </dgm:pt>
    <dgm:pt modelId="{16CED7F2-14F5-40FC-A004-26C7687E5A27}" type="sibTrans" cxnId="{737CAB13-5981-462E-A7A1-0835C47A956B}">
      <dgm:prSet/>
      <dgm:spPr/>
      <dgm:t>
        <a:bodyPr/>
        <a:lstStyle/>
        <a:p>
          <a:endParaRPr lang="ru-RU"/>
        </a:p>
      </dgm:t>
    </dgm:pt>
    <dgm:pt modelId="{C98747DF-9A04-40A2-AAB4-AA7C7E9C14A0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E93B287-D51F-46BA-95A8-6404EAC429BB}" type="parTrans" cxnId="{4B220893-38A3-468B-92D7-85DFB4A88174}">
      <dgm:prSet/>
      <dgm:spPr/>
      <dgm:t>
        <a:bodyPr/>
        <a:lstStyle/>
        <a:p>
          <a:endParaRPr lang="ru-RU"/>
        </a:p>
      </dgm:t>
    </dgm:pt>
    <dgm:pt modelId="{78F82B87-4CD0-4525-BF5C-FB1A98BF5B61}" type="sibTrans" cxnId="{4B220893-38A3-468B-92D7-85DFB4A88174}">
      <dgm:prSet/>
      <dgm:spPr/>
      <dgm:t>
        <a:bodyPr/>
        <a:lstStyle/>
        <a:p>
          <a:endParaRPr lang="ru-RU"/>
        </a:p>
      </dgm:t>
    </dgm:pt>
    <dgm:pt modelId="{5FA2927A-963B-4655-9C6E-7C2F24B6A2F7}" type="pres">
      <dgm:prSet presAssocID="{FE39FAE6-7010-486F-92CC-F2D2F99EB1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0BDC2-2D12-4206-9511-B8AA6A0F52FD}" type="pres">
      <dgm:prSet presAssocID="{707F8D92-E8E8-4815-A2D6-870E648B6841}" presName="centerShape" presStyleLbl="node0" presStyleIdx="0" presStyleCnt="1" custLinFactNeighborX="-5910" custLinFactNeighborY="-55443"/>
      <dgm:spPr/>
      <dgm:t>
        <a:bodyPr/>
        <a:lstStyle/>
        <a:p>
          <a:endParaRPr lang="ru-RU"/>
        </a:p>
      </dgm:t>
    </dgm:pt>
    <dgm:pt modelId="{ACDA21E9-D98F-4A69-8CB0-9BAFE4F2C506}" type="pres">
      <dgm:prSet presAssocID="{19F9C14A-FEA0-40BD-B58D-2D2A01D29A29}" presName="parTrans" presStyleLbl="bgSibTrans2D1" presStyleIdx="0" presStyleCnt="3" custScaleX="41021" custLinFactNeighborX="28994" custLinFactNeighborY="-68275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7ACF76E-AB28-4CB1-BC91-4B0C89A33F77}" type="pres">
      <dgm:prSet presAssocID="{625E2698-58BB-4EE9-A905-4452D057C458}" presName="node" presStyleLbl="node1" presStyleIdx="0" presStyleCnt="3" custRadScaleRad="89859" custRadScaleInc="-2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75AD-307B-4AD5-B7F9-FDCAA683F185}" type="pres">
      <dgm:prSet presAssocID="{2FDDD419-D583-45CA-B3CF-A00C9F121831}" presName="parTrans" presStyleLbl="bgSibTrans2D1" presStyleIdx="1" presStyleCnt="3" custScaleX="71831" custLinFactNeighborX="-3733" custLinFactNeighborY="-8569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2FEE94D-2687-401C-8F05-47FE0834FFB4}" type="pres">
      <dgm:prSet presAssocID="{CE01E9FF-EEFF-4414-8CEC-1C9037E81A80}" presName="node" presStyleLbl="node1" presStyleIdx="1" presStyleCnt="3" custRadScaleRad="20069" custRadScaleInc="-28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9FD23-129E-46C3-B4C1-76FF59F2AD41}" type="pres">
      <dgm:prSet presAssocID="{CE93B287-D51F-46BA-95A8-6404EAC429BB}" presName="parTrans" presStyleLbl="bgSibTrans2D1" presStyleIdx="2" presStyleCnt="3" custScaleX="44671" custLinFactNeighborX="-27433" custLinFactNeighborY="-6522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7FB1D1C-AC71-49A7-86B4-7197B20B086F}" type="pres">
      <dgm:prSet presAssocID="{C98747DF-9A04-40A2-AAB4-AA7C7E9C14A0}" presName="node" presStyleLbl="node1" presStyleIdx="2" presStyleCnt="3" custRadScaleRad="82990" custRadScaleInc="10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3481-16DC-445D-926A-C07996BB4B01}" type="presOf" srcId="{19F9C14A-FEA0-40BD-B58D-2D2A01D29A29}" destId="{ACDA21E9-D98F-4A69-8CB0-9BAFE4F2C506}" srcOrd="0" destOrd="0" presId="urn:microsoft.com/office/officeart/2005/8/layout/radial4"/>
    <dgm:cxn modelId="{6A08325F-0473-4E3C-A3E3-F3E864874574}" type="presOf" srcId="{FE39FAE6-7010-486F-92CC-F2D2F99EB180}" destId="{5FA2927A-963B-4655-9C6E-7C2F24B6A2F7}" srcOrd="0" destOrd="0" presId="urn:microsoft.com/office/officeart/2005/8/layout/radial4"/>
    <dgm:cxn modelId="{49B26AA3-61A0-41F7-8BD3-AD729408BFA0}" type="presOf" srcId="{707F8D92-E8E8-4815-A2D6-870E648B6841}" destId="{CED0BDC2-2D12-4206-9511-B8AA6A0F52FD}" srcOrd="0" destOrd="0" presId="urn:microsoft.com/office/officeart/2005/8/layout/radial4"/>
    <dgm:cxn modelId="{346659F7-B70F-4D51-B922-BF8A1DA3D086}" srcId="{707F8D92-E8E8-4815-A2D6-870E648B6841}" destId="{625E2698-58BB-4EE9-A905-4452D057C458}" srcOrd="0" destOrd="0" parTransId="{19F9C14A-FEA0-40BD-B58D-2D2A01D29A29}" sibTransId="{E4712305-FC36-4FEE-A88D-5D5CFF1817A0}"/>
    <dgm:cxn modelId="{48212336-4C15-4339-A65A-7CA2CD517F91}" type="presOf" srcId="{CE93B287-D51F-46BA-95A8-6404EAC429BB}" destId="{5659FD23-129E-46C3-B4C1-76FF59F2AD41}" srcOrd="0" destOrd="0" presId="urn:microsoft.com/office/officeart/2005/8/layout/radial4"/>
    <dgm:cxn modelId="{E42792C5-513D-4BFA-9141-EFFC891F84B1}" srcId="{FE39FAE6-7010-486F-92CC-F2D2F99EB180}" destId="{707F8D92-E8E8-4815-A2D6-870E648B6841}" srcOrd="0" destOrd="0" parTransId="{7DBA2622-84AC-4338-8AEB-B95F5370FEC1}" sibTransId="{32883CFA-6B4D-4FDE-BA3B-4958F699D78C}"/>
    <dgm:cxn modelId="{605CAB0D-D489-487A-B8E9-65D373C31F63}" type="presOf" srcId="{2FDDD419-D583-45CA-B3CF-A00C9F121831}" destId="{01FE75AD-307B-4AD5-B7F9-FDCAA683F185}" srcOrd="0" destOrd="0" presId="urn:microsoft.com/office/officeart/2005/8/layout/radial4"/>
    <dgm:cxn modelId="{737CAB13-5981-462E-A7A1-0835C47A956B}" srcId="{707F8D92-E8E8-4815-A2D6-870E648B6841}" destId="{CE01E9FF-EEFF-4414-8CEC-1C9037E81A80}" srcOrd="1" destOrd="0" parTransId="{2FDDD419-D583-45CA-B3CF-A00C9F121831}" sibTransId="{16CED7F2-14F5-40FC-A004-26C7687E5A27}"/>
    <dgm:cxn modelId="{4B220893-38A3-468B-92D7-85DFB4A88174}" srcId="{707F8D92-E8E8-4815-A2D6-870E648B6841}" destId="{C98747DF-9A04-40A2-AAB4-AA7C7E9C14A0}" srcOrd="2" destOrd="0" parTransId="{CE93B287-D51F-46BA-95A8-6404EAC429BB}" sibTransId="{78F82B87-4CD0-4525-BF5C-FB1A98BF5B61}"/>
    <dgm:cxn modelId="{D302EFA4-7041-47EB-8B03-0CEC03C74A57}" type="presOf" srcId="{C98747DF-9A04-40A2-AAB4-AA7C7E9C14A0}" destId="{17FB1D1C-AC71-49A7-86B4-7197B20B086F}" srcOrd="0" destOrd="0" presId="urn:microsoft.com/office/officeart/2005/8/layout/radial4"/>
    <dgm:cxn modelId="{396146B4-CC7E-47F3-A334-5172B6DFA28F}" type="presOf" srcId="{625E2698-58BB-4EE9-A905-4452D057C458}" destId="{27ACF76E-AB28-4CB1-BC91-4B0C89A33F77}" srcOrd="0" destOrd="0" presId="urn:microsoft.com/office/officeart/2005/8/layout/radial4"/>
    <dgm:cxn modelId="{8F6FB0C6-DE26-4BA4-9534-2CE2F20A70D1}" type="presOf" srcId="{CE01E9FF-EEFF-4414-8CEC-1C9037E81A80}" destId="{22FEE94D-2687-401C-8F05-47FE0834FFB4}" srcOrd="0" destOrd="0" presId="urn:microsoft.com/office/officeart/2005/8/layout/radial4"/>
    <dgm:cxn modelId="{B55BB9AF-1E7E-465C-8E66-2AE0F73CF605}" type="presParOf" srcId="{5FA2927A-963B-4655-9C6E-7C2F24B6A2F7}" destId="{CED0BDC2-2D12-4206-9511-B8AA6A0F52FD}" srcOrd="0" destOrd="0" presId="urn:microsoft.com/office/officeart/2005/8/layout/radial4"/>
    <dgm:cxn modelId="{AEC0DBC9-170B-4930-BB9C-03D7F3C5B7CD}" type="presParOf" srcId="{5FA2927A-963B-4655-9C6E-7C2F24B6A2F7}" destId="{ACDA21E9-D98F-4A69-8CB0-9BAFE4F2C506}" srcOrd="1" destOrd="0" presId="urn:microsoft.com/office/officeart/2005/8/layout/radial4"/>
    <dgm:cxn modelId="{174E6D91-E245-4A75-A9BB-8B4B5F490C91}" type="presParOf" srcId="{5FA2927A-963B-4655-9C6E-7C2F24B6A2F7}" destId="{27ACF76E-AB28-4CB1-BC91-4B0C89A33F77}" srcOrd="2" destOrd="0" presId="urn:microsoft.com/office/officeart/2005/8/layout/radial4"/>
    <dgm:cxn modelId="{EA0406C9-B6F0-44B3-B826-F7B8D8A677C5}" type="presParOf" srcId="{5FA2927A-963B-4655-9C6E-7C2F24B6A2F7}" destId="{01FE75AD-307B-4AD5-B7F9-FDCAA683F185}" srcOrd="3" destOrd="0" presId="urn:microsoft.com/office/officeart/2005/8/layout/radial4"/>
    <dgm:cxn modelId="{8498C967-797A-4E81-B1EC-5D74688FA8B0}" type="presParOf" srcId="{5FA2927A-963B-4655-9C6E-7C2F24B6A2F7}" destId="{22FEE94D-2687-401C-8F05-47FE0834FFB4}" srcOrd="4" destOrd="0" presId="urn:microsoft.com/office/officeart/2005/8/layout/radial4"/>
    <dgm:cxn modelId="{384D739F-2153-4DF7-8A0C-18AE2DB564DB}" type="presParOf" srcId="{5FA2927A-963B-4655-9C6E-7C2F24B6A2F7}" destId="{5659FD23-129E-46C3-B4C1-76FF59F2AD41}" srcOrd="5" destOrd="0" presId="urn:microsoft.com/office/officeart/2005/8/layout/radial4"/>
    <dgm:cxn modelId="{94D7E072-E53B-413A-93F0-2BD6A0F7ED61}" type="presParOf" srcId="{5FA2927A-963B-4655-9C6E-7C2F24B6A2F7}" destId="{17FB1D1C-AC71-49A7-86B4-7197B20B086F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A6CFF-2F12-4858-9FB1-6DEC98D304DE}" type="doc">
      <dgm:prSet loTypeId="urn:microsoft.com/office/officeart/2005/8/layout/hList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C61054-D8A7-4739-97D4-89FC24149999}">
      <dgm:prSet phldrT="[Текст]" custT="1"/>
      <dgm:spPr/>
      <dgm:t>
        <a:bodyPr/>
        <a:lstStyle/>
        <a:p>
          <a:r>
            <a:rPr lang="ru-RU" sz="1400" b="1" i="0" dirty="0" smtClean="0"/>
            <a:t>Задачи:</a:t>
          </a:r>
          <a:endParaRPr lang="ru-RU" sz="1400" dirty="0"/>
        </a:p>
      </dgm:t>
    </dgm:pt>
    <dgm:pt modelId="{6114A292-08CD-4D24-8694-8DF4A0D9F53E}" type="parTrans" cxnId="{6C94A9A8-2172-4A61-8322-02F2899CB278}">
      <dgm:prSet/>
      <dgm:spPr/>
      <dgm:t>
        <a:bodyPr/>
        <a:lstStyle/>
        <a:p>
          <a:endParaRPr lang="ru-RU"/>
        </a:p>
      </dgm:t>
    </dgm:pt>
    <dgm:pt modelId="{D3CD287E-1087-4B5B-AC89-84B789F4CE45}" type="sibTrans" cxnId="{6C94A9A8-2172-4A61-8322-02F2899CB278}">
      <dgm:prSet/>
      <dgm:spPr/>
      <dgm:t>
        <a:bodyPr/>
        <a:lstStyle/>
        <a:p>
          <a:endParaRPr lang="ru-RU"/>
        </a:p>
      </dgm:t>
    </dgm:pt>
    <dgm:pt modelId="{ECBDDFD7-2723-4F0B-BFFB-9AB793B0DCBC}">
      <dgm:prSet custT="1"/>
      <dgm:spPr/>
      <dgm:t>
        <a:bodyPr/>
        <a:lstStyle/>
        <a:p>
          <a:r>
            <a:rPr lang="ru-RU" sz="1400" i="0" dirty="0" smtClean="0"/>
            <a:t>Создать условия для улучшения координации движений.</a:t>
          </a:r>
          <a:endParaRPr lang="ru-RU" sz="1400" i="1" dirty="0"/>
        </a:p>
      </dgm:t>
    </dgm:pt>
    <dgm:pt modelId="{4953D642-24B5-4FD2-B11D-3DBDC412F8BF}" type="parTrans" cxnId="{18BE832D-D86E-4024-A91C-591A3D607738}">
      <dgm:prSet/>
      <dgm:spPr/>
      <dgm:t>
        <a:bodyPr/>
        <a:lstStyle/>
        <a:p>
          <a:endParaRPr lang="ru-RU"/>
        </a:p>
      </dgm:t>
    </dgm:pt>
    <dgm:pt modelId="{2DA9A8CA-C89C-4131-A009-4512A7AB4DB3}" type="sibTrans" cxnId="{18BE832D-D86E-4024-A91C-591A3D607738}">
      <dgm:prSet/>
      <dgm:spPr/>
      <dgm:t>
        <a:bodyPr/>
        <a:lstStyle/>
        <a:p>
          <a:endParaRPr lang="ru-RU"/>
        </a:p>
      </dgm:t>
    </dgm:pt>
    <dgm:pt modelId="{84CB2489-A5D4-4A70-97F2-6E0B730C9EE1}">
      <dgm:prSet custT="1"/>
      <dgm:spPr/>
      <dgm:t>
        <a:bodyPr/>
        <a:lstStyle/>
        <a:p>
          <a:r>
            <a:rPr lang="ru-RU" sz="1400" i="0" dirty="0" smtClean="0"/>
            <a:t>Развивать основные функции стоп</a:t>
          </a:r>
          <a:endParaRPr lang="ru-RU" sz="800" i="1" dirty="0"/>
        </a:p>
      </dgm:t>
    </dgm:pt>
    <dgm:pt modelId="{669E557A-E816-463A-94FE-F2E790645C51}" type="parTrans" cxnId="{1DDE1EF7-A183-4241-B6A4-6FACF02F1423}">
      <dgm:prSet/>
      <dgm:spPr/>
      <dgm:t>
        <a:bodyPr/>
        <a:lstStyle/>
        <a:p>
          <a:endParaRPr lang="ru-RU"/>
        </a:p>
      </dgm:t>
    </dgm:pt>
    <dgm:pt modelId="{ADBFCE3C-2769-4E6F-ACE1-176AA5250205}" type="sibTrans" cxnId="{1DDE1EF7-A183-4241-B6A4-6FACF02F1423}">
      <dgm:prSet/>
      <dgm:spPr/>
      <dgm:t>
        <a:bodyPr/>
        <a:lstStyle/>
        <a:p>
          <a:endParaRPr lang="ru-RU"/>
        </a:p>
      </dgm:t>
    </dgm:pt>
    <dgm:pt modelId="{CD5B0296-5B7C-4BB5-80E8-EAA51B570F2E}">
      <dgm:prSet custT="1"/>
      <dgm:spPr/>
      <dgm:t>
        <a:bodyPr/>
        <a:lstStyle/>
        <a:p>
          <a:r>
            <a:rPr lang="ru-RU" sz="1400" i="0" dirty="0" smtClean="0"/>
            <a:t>Обучать правильной постановке стоп при ходьбе.</a:t>
          </a:r>
          <a:endParaRPr lang="ru-RU" sz="1400" i="1" dirty="0"/>
        </a:p>
      </dgm:t>
    </dgm:pt>
    <dgm:pt modelId="{1648A359-292E-4F33-B5DF-AD35861D598A}" type="parTrans" cxnId="{334E4E94-5C36-4323-B82F-03507F316D30}">
      <dgm:prSet/>
      <dgm:spPr/>
      <dgm:t>
        <a:bodyPr/>
        <a:lstStyle/>
        <a:p>
          <a:endParaRPr lang="ru-RU"/>
        </a:p>
      </dgm:t>
    </dgm:pt>
    <dgm:pt modelId="{30199365-4B93-4A0B-B335-A1742F8BE5C8}" type="sibTrans" cxnId="{334E4E94-5C36-4323-B82F-03507F316D30}">
      <dgm:prSet/>
      <dgm:spPr/>
      <dgm:t>
        <a:bodyPr/>
        <a:lstStyle/>
        <a:p>
          <a:endParaRPr lang="ru-RU"/>
        </a:p>
      </dgm:t>
    </dgm:pt>
    <dgm:pt modelId="{7E77D7DC-A4C3-463E-87DC-01EA02D77D03}">
      <dgm:prSet custT="1"/>
      <dgm:spPr/>
      <dgm:t>
        <a:bodyPr/>
        <a:lstStyle/>
        <a:p>
          <a:r>
            <a:rPr lang="ru-RU" sz="1400" i="0" dirty="0" smtClean="0"/>
            <a:t>Повышать тонус и улучшать кровообращение стоп</a:t>
          </a:r>
          <a:r>
            <a:rPr lang="ru-RU" sz="800" i="0" dirty="0" smtClean="0"/>
            <a:t>.</a:t>
          </a:r>
          <a:endParaRPr lang="ru-RU" sz="800" i="1" dirty="0"/>
        </a:p>
      </dgm:t>
    </dgm:pt>
    <dgm:pt modelId="{1151C812-260C-4081-B455-4DD7E4547C09}" type="parTrans" cxnId="{00ECEE9C-241A-49E1-84E5-9DBD428F31D9}">
      <dgm:prSet/>
      <dgm:spPr/>
      <dgm:t>
        <a:bodyPr/>
        <a:lstStyle/>
        <a:p>
          <a:endParaRPr lang="ru-RU"/>
        </a:p>
      </dgm:t>
    </dgm:pt>
    <dgm:pt modelId="{41D5A4E7-010A-4B2F-8DEB-EEA2F9A18123}" type="sibTrans" cxnId="{00ECEE9C-241A-49E1-84E5-9DBD428F31D9}">
      <dgm:prSet/>
      <dgm:spPr/>
      <dgm:t>
        <a:bodyPr/>
        <a:lstStyle/>
        <a:p>
          <a:endParaRPr lang="ru-RU"/>
        </a:p>
      </dgm:t>
    </dgm:pt>
    <dgm:pt modelId="{DA205FC5-F9CF-4E00-941E-B48DC1225275}">
      <dgm:prSet custT="1"/>
      <dgm:spPr/>
      <dgm:t>
        <a:bodyPr/>
        <a:lstStyle/>
        <a:p>
          <a:r>
            <a:rPr lang="ru-RU" sz="1400" i="0" dirty="0" smtClean="0"/>
            <a:t>Ориентировать родителей заботиться о здоровье своих детей, вводя упражнения по профилактике плоскостопия в активный досуг дома.</a:t>
          </a:r>
          <a:endParaRPr lang="ru-RU" sz="1400" i="1" dirty="0"/>
        </a:p>
      </dgm:t>
    </dgm:pt>
    <dgm:pt modelId="{832AFB94-A8E6-4754-A355-BED3E848370F}" type="parTrans" cxnId="{DD992E0A-0645-47B2-B045-88C66D07C454}">
      <dgm:prSet/>
      <dgm:spPr/>
      <dgm:t>
        <a:bodyPr/>
        <a:lstStyle/>
        <a:p>
          <a:endParaRPr lang="ru-RU"/>
        </a:p>
      </dgm:t>
    </dgm:pt>
    <dgm:pt modelId="{0647910B-F693-417A-AA5D-930FE373FF78}" type="sibTrans" cxnId="{DD992E0A-0645-47B2-B045-88C66D07C454}">
      <dgm:prSet/>
      <dgm:spPr/>
      <dgm:t>
        <a:bodyPr/>
        <a:lstStyle/>
        <a:p>
          <a:endParaRPr lang="ru-RU"/>
        </a:p>
      </dgm:t>
    </dgm:pt>
    <dgm:pt modelId="{92D767AA-E5C5-441A-ABB7-F7202D9D5916}" type="pres">
      <dgm:prSet presAssocID="{D96A6CFF-2F12-4858-9FB1-6DEC98D304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E35ABB-C9CE-40D7-A934-7AF3ECDB6DC7}" type="pres">
      <dgm:prSet presAssocID="{24C61054-D8A7-4739-97D4-89FC24149999}" presName="posSpace" presStyleCnt="0"/>
      <dgm:spPr/>
    </dgm:pt>
    <dgm:pt modelId="{D4D186E1-CC2F-412C-8F59-E1CC086EFD2C}" type="pres">
      <dgm:prSet presAssocID="{24C61054-D8A7-4739-97D4-89FC24149999}" presName="vertFlow" presStyleCnt="0"/>
      <dgm:spPr/>
    </dgm:pt>
    <dgm:pt modelId="{7C49BE8D-6B4A-46A1-912C-BA08DC77256B}" type="pres">
      <dgm:prSet presAssocID="{24C61054-D8A7-4739-97D4-89FC24149999}" presName="topSpace" presStyleCnt="0"/>
      <dgm:spPr/>
    </dgm:pt>
    <dgm:pt modelId="{31FD427D-B060-448C-AB6B-AB023CAA3489}" type="pres">
      <dgm:prSet presAssocID="{24C61054-D8A7-4739-97D4-89FC24149999}" presName="firstComp" presStyleCnt="0"/>
      <dgm:spPr/>
    </dgm:pt>
    <dgm:pt modelId="{ACE7AD34-58A0-48E6-9429-F1687C9F4566}" type="pres">
      <dgm:prSet presAssocID="{24C61054-D8A7-4739-97D4-89FC24149999}" presName="firstChild" presStyleLbl="bgAccFollowNode1" presStyleIdx="0" presStyleCnt="5" custLinFactY="691" custLinFactNeighborX="5616" custLinFactNeighborY="100000"/>
      <dgm:spPr/>
      <dgm:t>
        <a:bodyPr/>
        <a:lstStyle/>
        <a:p>
          <a:endParaRPr lang="ru-RU"/>
        </a:p>
      </dgm:t>
    </dgm:pt>
    <dgm:pt modelId="{BFE8F295-BE89-4886-AE2B-F40D55DC314E}" type="pres">
      <dgm:prSet presAssocID="{24C61054-D8A7-4739-97D4-89FC24149999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42B3E-CC20-43B3-92F9-508A72BB7EB3}" type="pres">
      <dgm:prSet presAssocID="{84CB2489-A5D4-4A70-97F2-6E0B730C9EE1}" presName="comp" presStyleCnt="0"/>
      <dgm:spPr/>
    </dgm:pt>
    <dgm:pt modelId="{8785439D-40F4-454F-AF24-60F7F2EA9370}" type="pres">
      <dgm:prSet presAssocID="{84CB2489-A5D4-4A70-97F2-6E0B730C9EE1}" presName="child" presStyleLbl="bgAccFollowNode1" presStyleIdx="1" presStyleCnt="5" custScaleX="89435" custScaleY="86501" custLinFactX="7988" custLinFactNeighborX="100000" custLinFactNeighborY="691"/>
      <dgm:spPr/>
      <dgm:t>
        <a:bodyPr/>
        <a:lstStyle/>
        <a:p>
          <a:endParaRPr lang="ru-RU"/>
        </a:p>
      </dgm:t>
    </dgm:pt>
    <dgm:pt modelId="{DBCD4E8C-4177-46C3-BF92-B8659BD47CB7}" type="pres">
      <dgm:prSet presAssocID="{84CB2489-A5D4-4A70-97F2-6E0B730C9EE1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93B76-70C7-4C4D-9736-3E798F2A2FCD}" type="pres">
      <dgm:prSet presAssocID="{CD5B0296-5B7C-4BB5-80E8-EAA51B570F2E}" presName="comp" presStyleCnt="0"/>
      <dgm:spPr/>
    </dgm:pt>
    <dgm:pt modelId="{09A75237-0739-45E2-A5D2-95C0238D3050}" type="pres">
      <dgm:prSet presAssocID="{CD5B0296-5B7C-4BB5-80E8-EAA51B570F2E}" presName="child" presStyleLbl="bgAccFollowNode1" presStyleIdx="2" presStyleCnt="5" custScaleX="99405" custScaleY="112294" custLinFactNeighborX="1473" custLinFactNeighborY="37369"/>
      <dgm:spPr/>
      <dgm:t>
        <a:bodyPr/>
        <a:lstStyle/>
        <a:p>
          <a:endParaRPr lang="ru-RU"/>
        </a:p>
      </dgm:t>
    </dgm:pt>
    <dgm:pt modelId="{C9CEB83F-C27D-4A7D-B1C8-96A34F716178}" type="pres">
      <dgm:prSet presAssocID="{CD5B0296-5B7C-4BB5-80E8-EAA51B570F2E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43E9E-A1CE-41CE-90F5-1449BAF48365}" type="pres">
      <dgm:prSet presAssocID="{7E77D7DC-A4C3-463E-87DC-01EA02D77D03}" presName="comp" presStyleCnt="0"/>
      <dgm:spPr/>
    </dgm:pt>
    <dgm:pt modelId="{867DA486-402D-41D0-8BE2-2A4BBF9CAB42}" type="pres">
      <dgm:prSet presAssocID="{7E77D7DC-A4C3-463E-87DC-01EA02D77D03}" presName="child" presStyleLbl="bgAccFollowNode1" presStyleIdx="3" presStyleCnt="5" custScaleX="97701" custScaleY="116598" custLinFactX="6390" custLinFactNeighborX="100000" custLinFactNeighborY="-66126"/>
      <dgm:spPr/>
      <dgm:t>
        <a:bodyPr/>
        <a:lstStyle/>
        <a:p>
          <a:endParaRPr lang="ru-RU"/>
        </a:p>
      </dgm:t>
    </dgm:pt>
    <dgm:pt modelId="{86297DC5-6F39-4ECA-B330-F5E116214F77}" type="pres">
      <dgm:prSet presAssocID="{7E77D7DC-A4C3-463E-87DC-01EA02D77D03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D1F7E-2C14-43FE-BA3E-72E34D2E916F}" type="pres">
      <dgm:prSet presAssocID="{DA205FC5-F9CF-4E00-941E-B48DC1225275}" presName="comp" presStyleCnt="0"/>
      <dgm:spPr/>
    </dgm:pt>
    <dgm:pt modelId="{FE37DCB5-469F-4BA1-8401-0E3D33E5B81E}" type="pres">
      <dgm:prSet presAssocID="{DA205FC5-F9CF-4E00-941E-B48DC1225275}" presName="child" presStyleLbl="bgAccFollowNode1" presStyleIdx="4" presStyleCnt="5" custScaleX="152637" custScaleY="213101" custLinFactNeighborX="58849" custLinFactNeighborY="-38790"/>
      <dgm:spPr/>
      <dgm:t>
        <a:bodyPr/>
        <a:lstStyle/>
        <a:p>
          <a:endParaRPr lang="ru-RU"/>
        </a:p>
      </dgm:t>
    </dgm:pt>
    <dgm:pt modelId="{CEB3111D-8A14-41D9-B51F-6FD8639E793B}" type="pres">
      <dgm:prSet presAssocID="{DA205FC5-F9CF-4E00-941E-B48DC1225275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01E9A-6B47-4DD9-AF18-5E691C8C2C1C}" type="pres">
      <dgm:prSet presAssocID="{24C61054-D8A7-4739-97D4-89FC24149999}" presName="negSpace" presStyleCnt="0"/>
      <dgm:spPr/>
    </dgm:pt>
    <dgm:pt modelId="{915249D9-5DA4-4E2A-ABFB-C72432BD16F1}" type="pres">
      <dgm:prSet presAssocID="{24C61054-D8A7-4739-97D4-89FC24149999}" presName="circle" presStyleLbl="node1" presStyleIdx="0" presStyleCnt="1" custScaleX="164561" custLinFactNeighborX="48738" custLinFactNeighborY="26303"/>
      <dgm:spPr/>
      <dgm:t>
        <a:bodyPr/>
        <a:lstStyle/>
        <a:p>
          <a:endParaRPr lang="ru-RU"/>
        </a:p>
      </dgm:t>
    </dgm:pt>
  </dgm:ptLst>
  <dgm:cxnLst>
    <dgm:cxn modelId="{0B12D830-A94D-4E00-963B-51401DBC5739}" type="presOf" srcId="{84CB2489-A5D4-4A70-97F2-6E0B730C9EE1}" destId="{DBCD4E8C-4177-46C3-BF92-B8659BD47CB7}" srcOrd="1" destOrd="0" presId="urn:microsoft.com/office/officeart/2005/8/layout/hList9"/>
    <dgm:cxn modelId="{1DDE1EF7-A183-4241-B6A4-6FACF02F1423}" srcId="{24C61054-D8A7-4739-97D4-89FC24149999}" destId="{84CB2489-A5D4-4A70-97F2-6E0B730C9EE1}" srcOrd="1" destOrd="0" parTransId="{669E557A-E816-463A-94FE-F2E790645C51}" sibTransId="{ADBFCE3C-2769-4E6F-ACE1-176AA5250205}"/>
    <dgm:cxn modelId="{D2495847-EA51-4460-A1A1-3B7E53FE9CE2}" type="presOf" srcId="{24C61054-D8A7-4739-97D4-89FC24149999}" destId="{915249D9-5DA4-4E2A-ABFB-C72432BD16F1}" srcOrd="0" destOrd="0" presId="urn:microsoft.com/office/officeart/2005/8/layout/hList9"/>
    <dgm:cxn modelId="{DE8D9E57-E362-49BC-A2C2-CEDA1DB78D14}" type="presOf" srcId="{ECBDDFD7-2723-4F0B-BFFB-9AB793B0DCBC}" destId="{ACE7AD34-58A0-48E6-9429-F1687C9F4566}" srcOrd="0" destOrd="0" presId="urn:microsoft.com/office/officeart/2005/8/layout/hList9"/>
    <dgm:cxn modelId="{6C94A9A8-2172-4A61-8322-02F2899CB278}" srcId="{D96A6CFF-2F12-4858-9FB1-6DEC98D304DE}" destId="{24C61054-D8A7-4739-97D4-89FC24149999}" srcOrd="0" destOrd="0" parTransId="{6114A292-08CD-4D24-8694-8DF4A0D9F53E}" sibTransId="{D3CD287E-1087-4B5B-AC89-84B789F4CE45}"/>
    <dgm:cxn modelId="{8B01DBDB-B8C8-4014-BF63-0D5312C35E08}" type="presOf" srcId="{7E77D7DC-A4C3-463E-87DC-01EA02D77D03}" destId="{867DA486-402D-41D0-8BE2-2A4BBF9CAB42}" srcOrd="0" destOrd="0" presId="urn:microsoft.com/office/officeart/2005/8/layout/hList9"/>
    <dgm:cxn modelId="{00ECEE9C-241A-49E1-84E5-9DBD428F31D9}" srcId="{24C61054-D8A7-4739-97D4-89FC24149999}" destId="{7E77D7DC-A4C3-463E-87DC-01EA02D77D03}" srcOrd="3" destOrd="0" parTransId="{1151C812-260C-4081-B455-4DD7E4547C09}" sibTransId="{41D5A4E7-010A-4B2F-8DEB-EEA2F9A18123}"/>
    <dgm:cxn modelId="{7665BCD8-052A-4667-A13B-01E61ECDA10F}" type="presOf" srcId="{DA205FC5-F9CF-4E00-941E-B48DC1225275}" destId="{FE37DCB5-469F-4BA1-8401-0E3D33E5B81E}" srcOrd="0" destOrd="0" presId="urn:microsoft.com/office/officeart/2005/8/layout/hList9"/>
    <dgm:cxn modelId="{46CC34CB-1864-4E7D-B8B8-D9B25606CA96}" type="presOf" srcId="{CD5B0296-5B7C-4BB5-80E8-EAA51B570F2E}" destId="{C9CEB83F-C27D-4A7D-B1C8-96A34F716178}" srcOrd="1" destOrd="0" presId="urn:microsoft.com/office/officeart/2005/8/layout/hList9"/>
    <dgm:cxn modelId="{B5D5D512-9076-4AC4-BBD2-66DE38B12BB0}" type="presOf" srcId="{ECBDDFD7-2723-4F0B-BFFB-9AB793B0DCBC}" destId="{BFE8F295-BE89-4886-AE2B-F40D55DC314E}" srcOrd="1" destOrd="0" presId="urn:microsoft.com/office/officeart/2005/8/layout/hList9"/>
    <dgm:cxn modelId="{1ED3DD0E-1097-4795-AF75-A01DC26D50BF}" type="presOf" srcId="{DA205FC5-F9CF-4E00-941E-B48DC1225275}" destId="{CEB3111D-8A14-41D9-B51F-6FD8639E793B}" srcOrd="1" destOrd="0" presId="urn:microsoft.com/office/officeart/2005/8/layout/hList9"/>
    <dgm:cxn modelId="{16E157A4-7678-4F8A-AB12-34B5C93D6A9F}" type="presOf" srcId="{CD5B0296-5B7C-4BB5-80E8-EAA51B570F2E}" destId="{09A75237-0739-45E2-A5D2-95C0238D3050}" srcOrd="0" destOrd="0" presId="urn:microsoft.com/office/officeart/2005/8/layout/hList9"/>
    <dgm:cxn modelId="{8E366D78-C693-4141-9511-002169BF7100}" type="presOf" srcId="{7E77D7DC-A4C3-463E-87DC-01EA02D77D03}" destId="{86297DC5-6F39-4ECA-B330-F5E116214F77}" srcOrd="1" destOrd="0" presId="urn:microsoft.com/office/officeart/2005/8/layout/hList9"/>
    <dgm:cxn modelId="{334E4E94-5C36-4323-B82F-03507F316D30}" srcId="{24C61054-D8A7-4739-97D4-89FC24149999}" destId="{CD5B0296-5B7C-4BB5-80E8-EAA51B570F2E}" srcOrd="2" destOrd="0" parTransId="{1648A359-292E-4F33-B5DF-AD35861D598A}" sibTransId="{30199365-4B93-4A0B-B335-A1742F8BE5C8}"/>
    <dgm:cxn modelId="{18BE832D-D86E-4024-A91C-591A3D607738}" srcId="{24C61054-D8A7-4739-97D4-89FC24149999}" destId="{ECBDDFD7-2723-4F0B-BFFB-9AB793B0DCBC}" srcOrd="0" destOrd="0" parTransId="{4953D642-24B5-4FD2-B11D-3DBDC412F8BF}" sibTransId="{2DA9A8CA-C89C-4131-A009-4512A7AB4DB3}"/>
    <dgm:cxn modelId="{DD992E0A-0645-47B2-B045-88C66D07C454}" srcId="{24C61054-D8A7-4739-97D4-89FC24149999}" destId="{DA205FC5-F9CF-4E00-941E-B48DC1225275}" srcOrd="4" destOrd="0" parTransId="{832AFB94-A8E6-4754-A355-BED3E848370F}" sibTransId="{0647910B-F693-417A-AA5D-930FE373FF78}"/>
    <dgm:cxn modelId="{5EB29AE1-7596-4A07-9886-2E015B990E75}" type="presOf" srcId="{84CB2489-A5D4-4A70-97F2-6E0B730C9EE1}" destId="{8785439D-40F4-454F-AF24-60F7F2EA9370}" srcOrd="0" destOrd="0" presId="urn:microsoft.com/office/officeart/2005/8/layout/hList9"/>
    <dgm:cxn modelId="{D35A3E7A-F087-4F10-830B-0325A434B394}" type="presOf" srcId="{D96A6CFF-2F12-4858-9FB1-6DEC98D304DE}" destId="{92D767AA-E5C5-441A-ABB7-F7202D9D5916}" srcOrd="0" destOrd="0" presId="urn:microsoft.com/office/officeart/2005/8/layout/hList9"/>
    <dgm:cxn modelId="{F3F84596-8B23-4837-AA27-386009FC9A04}" type="presParOf" srcId="{92D767AA-E5C5-441A-ABB7-F7202D9D5916}" destId="{5EE35ABB-C9CE-40D7-A934-7AF3ECDB6DC7}" srcOrd="0" destOrd="0" presId="urn:microsoft.com/office/officeart/2005/8/layout/hList9"/>
    <dgm:cxn modelId="{46C57761-F73A-4BAF-8605-CB8024259AA9}" type="presParOf" srcId="{92D767AA-E5C5-441A-ABB7-F7202D9D5916}" destId="{D4D186E1-CC2F-412C-8F59-E1CC086EFD2C}" srcOrd="1" destOrd="0" presId="urn:microsoft.com/office/officeart/2005/8/layout/hList9"/>
    <dgm:cxn modelId="{35F237C6-729D-4409-AC1B-B3D1F0A750B6}" type="presParOf" srcId="{D4D186E1-CC2F-412C-8F59-E1CC086EFD2C}" destId="{7C49BE8D-6B4A-46A1-912C-BA08DC77256B}" srcOrd="0" destOrd="0" presId="urn:microsoft.com/office/officeart/2005/8/layout/hList9"/>
    <dgm:cxn modelId="{8402C934-288D-4B52-8E4D-CB0ADE72D333}" type="presParOf" srcId="{D4D186E1-CC2F-412C-8F59-E1CC086EFD2C}" destId="{31FD427D-B060-448C-AB6B-AB023CAA3489}" srcOrd="1" destOrd="0" presId="urn:microsoft.com/office/officeart/2005/8/layout/hList9"/>
    <dgm:cxn modelId="{5C97225B-941C-49A3-982A-8881430EA95C}" type="presParOf" srcId="{31FD427D-B060-448C-AB6B-AB023CAA3489}" destId="{ACE7AD34-58A0-48E6-9429-F1687C9F4566}" srcOrd="0" destOrd="0" presId="urn:microsoft.com/office/officeart/2005/8/layout/hList9"/>
    <dgm:cxn modelId="{068297EF-BEE2-4291-8C64-1C5C21863728}" type="presParOf" srcId="{31FD427D-B060-448C-AB6B-AB023CAA3489}" destId="{BFE8F295-BE89-4886-AE2B-F40D55DC314E}" srcOrd="1" destOrd="0" presId="urn:microsoft.com/office/officeart/2005/8/layout/hList9"/>
    <dgm:cxn modelId="{AA09AC5D-6A03-43BC-BF2E-89BC97461273}" type="presParOf" srcId="{D4D186E1-CC2F-412C-8F59-E1CC086EFD2C}" destId="{97442B3E-CC20-43B3-92F9-508A72BB7EB3}" srcOrd="2" destOrd="0" presId="urn:microsoft.com/office/officeart/2005/8/layout/hList9"/>
    <dgm:cxn modelId="{8C029024-3A49-4C22-93EC-CE75A24C56B6}" type="presParOf" srcId="{97442B3E-CC20-43B3-92F9-508A72BB7EB3}" destId="{8785439D-40F4-454F-AF24-60F7F2EA9370}" srcOrd="0" destOrd="0" presId="urn:microsoft.com/office/officeart/2005/8/layout/hList9"/>
    <dgm:cxn modelId="{19A8EAB3-10ED-47CF-A7EA-98F32C3D825A}" type="presParOf" srcId="{97442B3E-CC20-43B3-92F9-508A72BB7EB3}" destId="{DBCD4E8C-4177-46C3-BF92-B8659BD47CB7}" srcOrd="1" destOrd="0" presId="urn:microsoft.com/office/officeart/2005/8/layout/hList9"/>
    <dgm:cxn modelId="{606CA103-4962-4BA9-A554-0B6B04D15BE6}" type="presParOf" srcId="{D4D186E1-CC2F-412C-8F59-E1CC086EFD2C}" destId="{2DD93B76-70C7-4C4D-9736-3E798F2A2FCD}" srcOrd="3" destOrd="0" presId="urn:microsoft.com/office/officeart/2005/8/layout/hList9"/>
    <dgm:cxn modelId="{040B518B-680B-4607-9770-23DF2AE00130}" type="presParOf" srcId="{2DD93B76-70C7-4C4D-9736-3E798F2A2FCD}" destId="{09A75237-0739-45E2-A5D2-95C0238D3050}" srcOrd="0" destOrd="0" presId="urn:microsoft.com/office/officeart/2005/8/layout/hList9"/>
    <dgm:cxn modelId="{756F2029-EEBE-4C45-9E6F-C077E8BEA318}" type="presParOf" srcId="{2DD93B76-70C7-4C4D-9736-3E798F2A2FCD}" destId="{C9CEB83F-C27D-4A7D-B1C8-96A34F716178}" srcOrd="1" destOrd="0" presId="urn:microsoft.com/office/officeart/2005/8/layout/hList9"/>
    <dgm:cxn modelId="{2BB7A3ED-99D1-4DCC-8111-84C4547BECE8}" type="presParOf" srcId="{D4D186E1-CC2F-412C-8F59-E1CC086EFD2C}" destId="{78F43E9E-A1CE-41CE-90F5-1449BAF48365}" srcOrd="4" destOrd="0" presId="urn:microsoft.com/office/officeart/2005/8/layout/hList9"/>
    <dgm:cxn modelId="{1E11C537-13AD-45ED-A75D-8F6574F696D3}" type="presParOf" srcId="{78F43E9E-A1CE-41CE-90F5-1449BAF48365}" destId="{867DA486-402D-41D0-8BE2-2A4BBF9CAB42}" srcOrd="0" destOrd="0" presId="urn:microsoft.com/office/officeart/2005/8/layout/hList9"/>
    <dgm:cxn modelId="{6D9028C2-D1A6-4065-83DF-B1F512FCA68E}" type="presParOf" srcId="{78F43E9E-A1CE-41CE-90F5-1449BAF48365}" destId="{86297DC5-6F39-4ECA-B330-F5E116214F77}" srcOrd="1" destOrd="0" presId="urn:microsoft.com/office/officeart/2005/8/layout/hList9"/>
    <dgm:cxn modelId="{F5382235-0290-4919-9D96-8B6AF2505AC4}" type="presParOf" srcId="{D4D186E1-CC2F-412C-8F59-E1CC086EFD2C}" destId="{CE4D1F7E-2C14-43FE-BA3E-72E34D2E916F}" srcOrd="5" destOrd="0" presId="urn:microsoft.com/office/officeart/2005/8/layout/hList9"/>
    <dgm:cxn modelId="{FF908BC9-38AA-4404-A492-5CB416960D94}" type="presParOf" srcId="{CE4D1F7E-2C14-43FE-BA3E-72E34D2E916F}" destId="{FE37DCB5-469F-4BA1-8401-0E3D33E5B81E}" srcOrd="0" destOrd="0" presId="urn:microsoft.com/office/officeart/2005/8/layout/hList9"/>
    <dgm:cxn modelId="{B05C2BD8-3C1B-4B22-8C11-30BC059C93DD}" type="presParOf" srcId="{CE4D1F7E-2C14-43FE-BA3E-72E34D2E916F}" destId="{CEB3111D-8A14-41D9-B51F-6FD8639E793B}" srcOrd="1" destOrd="0" presId="urn:microsoft.com/office/officeart/2005/8/layout/hList9"/>
    <dgm:cxn modelId="{AE9655BC-F662-40D6-85A2-B17D3E38D2F0}" type="presParOf" srcId="{92D767AA-E5C5-441A-ABB7-F7202D9D5916}" destId="{2BF01E9A-6B47-4DD9-AF18-5E691C8C2C1C}" srcOrd="2" destOrd="0" presId="urn:microsoft.com/office/officeart/2005/8/layout/hList9"/>
    <dgm:cxn modelId="{94D33DCD-EEBD-49C5-9984-F5468D29BD0C}" type="presParOf" srcId="{92D767AA-E5C5-441A-ABB7-F7202D9D5916}" destId="{915249D9-5DA4-4E2A-ABFB-C72432BD16F1}" srcOrd="3" destOrd="0" presId="urn:microsoft.com/office/officeart/2005/8/layout/hList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FF786E-2ACC-4259-8C99-EFF2C744DE76}" type="doc">
      <dgm:prSet loTypeId="urn:microsoft.com/office/officeart/2005/8/layout/h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AD901-C544-43BC-A50D-22ADF363D458}">
      <dgm:prSet phldrT="[Текст]" phldr="1"/>
      <dgm:spPr/>
      <dgm:t>
        <a:bodyPr/>
        <a:lstStyle/>
        <a:p>
          <a:endParaRPr lang="ru-RU"/>
        </a:p>
      </dgm:t>
    </dgm:pt>
    <dgm:pt modelId="{CBDCBFE0-0E42-4433-BD33-7784C3B81A27}" type="parTrans" cxnId="{6F10DC98-5AAD-4058-A174-B3CDE3212523}">
      <dgm:prSet/>
      <dgm:spPr/>
      <dgm:t>
        <a:bodyPr/>
        <a:lstStyle/>
        <a:p>
          <a:endParaRPr lang="ru-RU"/>
        </a:p>
      </dgm:t>
    </dgm:pt>
    <dgm:pt modelId="{592ABF9C-028D-41D7-ABC8-8BA94DBFC38C}" type="sibTrans" cxnId="{6F10DC98-5AAD-4058-A174-B3CDE3212523}">
      <dgm:prSet/>
      <dgm:spPr/>
      <dgm:t>
        <a:bodyPr/>
        <a:lstStyle/>
        <a:p>
          <a:endParaRPr lang="ru-RU"/>
        </a:p>
      </dgm:t>
    </dgm:pt>
    <dgm:pt modelId="{AB131F9D-ECF7-44D9-961C-05DBAAB1703A}">
      <dgm:prSet phldrT="[Текст]"/>
      <dgm:spPr/>
      <dgm:t>
        <a:bodyPr/>
        <a:lstStyle/>
        <a:p>
          <a:r>
            <a:rPr lang="ru-RU" i="0" dirty="0" smtClean="0"/>
            <a:t> индивидуальные беседы;</a:t>
          </a:r>
          <a:endParaRPr lang="ru-RU" dirty="0"/>
        </a:p>
      </dgm:t>
    </dgm:pt>
    <dgm:pt modelId="{BEB9D578-6223-43B7-AF8B-ACFD889FA020}" type="parTrans" cxnId="{777F7D92-B6B5-4C13-97DB-F184BB597666}">
      <dgm:prSet/>
      <dgm:spPr/>
      <dgm:t>
        <a:bodyPr/>
        <a:lstStyle/>
        <a:p>
          <a:endParaRPr lang="ru-RU"/>
        </a:p>
      </dgm:t>
    </dgm:pt>
    <dgm:pt modelId="{1817F12F-4750-40EB-999B-1EA2DCD7A361}" type="sibTrans" cxnId="{777F7D92-B6B5-4C13-97DB-F184BB597666}">
      <dgm:prSet/>
      <dgm:spPr/>
      <dgm:t>
        <a:bodyPr/>
        <a:lstStyle/>
        <a:p>
          <a:endParaRPr lang="ru-RU"/>
        </a:p>
      </dgm:t>
    </dgm:pt>
    <dgm:pt modelId="{4EE5B4E9-C5D0-4F40-BAA2-63A9415D73E9}">
      <dgm:prSet/>
      <dgm:spPr/>
      <dgm:t>
        <a:bodyPr/>
        <a:lstStyle/>
        <a:p>
          <a:r>
            <a:rPr lang="ru-RU" i="0" dirty="0" smtClean="0"/>
            <a:t> комплексы упражнений по профилактике плоскостопия;</a:t>
          </a:r>
          <a:endParaRPr lang="ru-RU" i="1" dirty="0"/>
        </a:p>
      </dgm:t>
    </dgm:pt>
    <dgm:pt modelId="{818BE663-16CC-4CF7-A4CA-F415D6B49F1B}" type="parTrans" cxnId="{8DDF95BF-0413-4930-BA2E-15928E9FDA8C}">
      <dgm:prSet/>
      <dgm:spPr/>
      <dgm:t>
        <a:bodyPr/>
        <a:lstStyle/>
        <a:p>
          <a:endParaRPr lang="ru-RU"/>
        </a:p>
      </dgm:t>
    </dgm:pt>
    <dgm:pt modelId="{FAA0CB3E-2FF8-490E-8F8F-63298585F6C5}" type="sibTrans" cxnId="{8DDF95BF-0413-4930-BA2E-15928E9FDA8C}">
      <dgm:prSet/>
      <dgm:spPr/>
      <dgm:t>
        <a:bodyPr/>
        <a:lstStyle/>
        <a:p>
          <a:endParaRPr lang="ru-RU"/>
        </a:p>
      </dgm:t>
    </dgm:pt>
    <dgm:pt modelId="{A121FB9C-61C4-4D4B-8C1D-B2AC26C46BC5}">
      <dgm:prSet/>
      <dgm:spPr/>
      <dgm:t>
        <a:bodyPr/>
        <a:lstStyle/>
        <a:p>
          <a:r>
            <a:rPr lang="ru-RU" i="0" dirty="0" smtClean="0"/>
            <a:t> буклеты-памятки «Плоскостопие», «Обувь для здоровья малышей»</a:t>
          </a:r>
          <a:endParaRPr lang="ru-RU" i="1" dirty="0"/>
        </a:p>
      </dgm:t>
    </dgm:pt>
    <dgm:pt modelId="{F11E09B5-E568-4622-B676-B50D4D7C7DB1}" type="parTrans" cxnId="{8065CE52-FE8F-4BDD-984D-7444C5998807}">
      <dgm:prSet/>
      <dgm:spPr/>
      <dgm:t>
        <a:bodyPr/>
        <a:lstStyle/>
        <a:p>
          <a:endParaRPr lang="ru-RU"/>
        </a:p>
      </dgm:t>
    </dgm:pt>
    <dgm:pt modelId="{2C75F7F1-610F-4D1B-B9D7-0019A2A2E6A6}" type="sibTrans" cxnId="{8065CE52-FE8F-4BDD-984D-7444C5998807}">
      <dgm:prSet/>
      <dgm:spPr/>
      <dgm:t>
        <a:bodyPr/>
        <a:lstStyle/>
        <a:p>
          <a:endParaRPr lang="ru-RU"/>
        </a:p>
      </dgm:t>
    </dgm:pt>
    <dgm:pt modelId="{DC8CDCF7-9EC3-4364-A20B-59A9F01F07F3}">
      <dgm:prSet/>
      <dgm:spPr/>
      <dgm:t>
        <a:bodyPr/>
        <a:lstStyle/>
        <a:p>
          <a:r>
            <a:rPr lang="ru-RU" i="0" dirty="0" smtClean="0"/>
            <a:t> родители поделились опытом по профилактике плоскостопия в домашних условиях, разработали свои упражнения </a:t>
          </a:r>
          <a:endParaRPr lang="ru-RU" i="1" dirty="0"/>
        </a:p>
      </dgm:t>
    </dgm:pt>
    <dgm:pt modelId="{03A7C52B-26D9-4844-8804-50AA43D5D987}" type="parTrans" cxnId="{6498EEF5-0841-4E38-9AB3-E6506C6DBB70}">
      <dgm:prSet/>
      <dgm:spPr/>
      <dgm:t>
        <a:bodyPr/>
        <a:lstStyle/>
        <a:p>
          <a:endParaRPr lang="ru-RU"/>
        </a:p>
      </dgm:t>
    </dgm:pt>
    <dgm:pt modelId="{169968B5-F2DE-4E97-BB8B-FE67041D9C0B}" type="sibTrans" cxnId="{6498EEF5-0841-4E38-9AB3-E6506C6DBB70}">
      <dgm:prSet/>
      <dgm:spPr/>
      <dgm:t>
        <a:bodyPr/>
        <a:lstStyle/>
        <a:p>
          <a:endParaRPr lang="ru-RU"/>
        </a:p>
      </dgm:t>
    </dgm:pt>
    <dgm:pt modelId="{C6846A64-204D-4433-82A8-AFCCE2CC05DE}" type="pres">
      <dgm:prSet presAssocID="{D4FF786E-2ACC-4259-8C99-EFF2C744DE7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41DA5D-01AA-486B-B1C3-49035097F862}" type="pres">
      <dgm:prSet presAssocID="{5C2AD901-C544-43BC-A50D-22ADF363D458}" presName="compositeNode" presStyleCnt="0">
        <dgm:presLayoutVars>
          <dgm:bulletEnabled val="1"/>
        </dgm:presLayoutVars>
      </dgm:prSet>
      <dgm:spPr/>
    </dgm:pt>
    <dgm:pt modelId="{C579F202-8CF5-4893-A911-9B675795FE93}" type="pres">
      <dgm:prSet presAssocID="{5C2AD901-C544-43BC-A50D-22ADF363D458}" presName="image" presStyleLbl="fgImgPlace1" presStyleIdx="0" presStyleCnt="1" custFlipHor="1" custScaleX="4548" custScaleY="3409"/>
      <dgm:spPr/>
    </dgm:pt>
    <dgm:pt modelId="{A0AAB0B4-D18C-45A0-A428-4EE847DE5CE5}" type="pres">
      <dgm:prSet presAssocID="{5C2AD901-C544-43BC-A50D-22ADF363D458}" presName="childNode" presStyleLbl="node1" presStyleIdx="0" presStyleCnt="1" custScaleX="82696" custScaleY="128205" custLinFactNeighborX="-4633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8A2DF-E186-4793-AA99-8A21E7D47EE9}" type="pres">
      <dgm:prSet presAssocID="{5C2AD901-C544-43BC-A50D-22ADF363D458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F7D92-B6B5-4C13-97DB-F184BB597666}" srcId="{5C2AD901-C544-43BC-A50D-22ADF363D458}" destId="{AB131F9D-ECF7-44D9-961C-05DBAAB1703A}" srcOrd="0" destOrd="0" parTransId="{BEB9D578-6223-43B7-AF8B-ACFD889FA020}" sibTransId="{1817F12F-4750-40EB-999B-1EA2DCD7A361}"/>
    <dgm:cxn modelId="{BE7BF8F3-2626-495A-8437-BF4849901E9B}" type="presOf" srcId="{4EE5B4E9-C5D0-4F40-BAA2-63A9415D73E9}" destId="{A0AAB0B4-D18C-45A0-A428-4EE847DE5CE5}" srcOrd="0" destOrd="1" presId="urn:microsoft.com/office/officeart/2005/8/layout/hList2"/>
    <dgm:cxn modelId="{8065CE52-FE8F-4BDD-984D-7444C5998807}" srcId="{5C2AD901-C544-43BC-A50D-22ADF363D458}" destId="{A121FB9C-61C4-4D4B-8C1D-B2AC26C46BC5}" srcOrd="2" destOrd="0" parTransId="{F11E09B5-E568-4622-B676-B50D4D7C7DB1}" sibTransId="{2C75F7F1-610F-4D1B-B9D7-0019A2A2E6A6}"/>
    <dgm:cxn modelId="{4FF4D886-938B-426D-9F24-8DB9C553BE18}" type="presOf" srcId="{A121FB9C-61C4-4D4B-8C1D-B2AC26C46BC5}" destId="{A0AAB0B4-D18C-45A0-A428-4EE847DE5CE5}" srcOrd="0" destOrd="2" presId="urn:microsoft.com/office/officeart/2005/8/layout/hList2"/>
    <dgm:cxn modelId="{8DDF95BF-0413-4930-BA2E-15928E9FDA8C}" srcId="{5C2AD901-C544-43BC-A50D-22ADF363D458}" destId="{4EE5B4E9-C5D0-4F40-BAA2-63A9415D73E9}" srcOrd="1" destOrd="0" parTransId="{818BE663-16CC-4CF7-A4CA-F415D6B49F1B}" sibTransId="{FAA0CB3E-2FF8-490E-8F8F-63298585F6C5}"/>
    <dgm:cxn modelId="{8169A328-2BE8-419F-A0B0-8B7F4C4C349C}" type="presOf" srcId="{DC8CDCF7-9EC3-4364-A20B-59A9F01F07F3}" destId="{A0AAB0B4-D18C-45A0-A428-4EE847DE5CE5}" srcOrd="0" destOrd="3" presId="urn:microsoft.com/office/officeart/2005/8/layout/hList2"/>
    <dgm:cxn modelId="{E6D3D20D-9F0A-4FF4-A846-6A21BDF2EF85}" type="presOf" srcId="{AB131F9D-ECF7-44D9-961C-05DBAAB1703A}" destId="{A0AAB0B4-D18C-45A0-A428-4EE847DE5CE5}" srcOrd="0" destOrd="0" presId="urn:microsoft.com/office/officeart/2005/8/layout/hList2"/>
    <dgm:cxn modelId="{6498EEF5-0841-4E38-9AB3-E6506C6DBB70}" srcId="{5C2AD901-C544-43BC-A50D-22ADF363D458}" destId="{DC8CDCF7-9EC3-4364-A20B-59A9F01F07F3}" srcOrd="3" destOrd="0" parTransId="{03A7C52B-26D9-4844-8804-50AA43D5D987}" sibTransId="{169968B5-F2DE-4E97-BB8B-FE67041D9C0B}"/>
    <dgm:cxn modelId="{0E9238B1-5A2E-42C4-B9F6-5FAD60C0F208}" type="presOf" srcId="{D4FF786E-2ACC-4259-8C99-EFF2C744DE76}" destId="{C6846A64-204D-4433-82A8-AFCCE2CC05DE}" srcOrd="0" destOrd="0" presId="urn:microsoft.com/office/officeart/2005/8/layout/hList2"/>
    <dgm:cxn modelId="{6F10DC98-5AAD-4058-A174-B3CDE3212523}" srcId="{D4FF786E-2ACC-4259-8C99-EFF2C744DE76}" destId="{5C2AD901-C544-43BC-A50D-22ADF363D458}" srcOrd="0" destOrd="0" parTransId="{CBDCBFE0-0E42-4433-BD33-7784C3B81A27}" sibTransId="{592ABF9C-028D-41D7-ABC8-8BA94DBFC38C}"/>
    <dgm:cxn modelId="{8217C597-7FE8-4ADA-8F15-C65C6B6364B4}" type="presOf" srcId="{5C2AD901-C544-43BC-A50D-22ADF363D458}" destId="{ABE8A2DF-E186-4793-AA99-8A21E7D47EE9}" srcOrd="0" destOrd="0" presId="urn:microsoft.com/office/officeart/2005/8/layout/hList2"/>
    <dgm:cxn modelId="{F33B765E-E6C8-403C-81B1-2A3E3929ABF2}" type="presParOf" srcId="{C6846A64-204D-4433-82A8-AFCCE2CC05DE}" destId="{7C41DA5D-01AA-486B-B1C3-49035097F862}" srcOrd="0" destOrd="0" presId="urn:microsoft.com/office/officeart/2005/8/layout/hList2"/>
    <dgm:cxn modelId="{F81D8F4F-93DF-49F8-8B06-5145F341B844}" type="presParOf" srcId="{7C41DA5D-01AA-486B-B1C3-49035097F862}" destId="{C579F202-8CF5-4893-A911-9B675795FE93}" srcOrd="0" destOrd="0" presId="urn:microsoft.com/office/officeart/2005/8/layout/hList2"/>
    <dgm:cxn modelId="{B920B165-D14D-4590-85D4-72688BEB21A5}" type="presParOf" srcId="{7C41DA5D-01AA-486B-B1C3-49035097F862}" destId="{A0AAB0B4-D18C-45A0-A428-4EE847DE5CE5}" srcOrd="1" destOrd="0" presId="urn:microsoft.com/office/officeart/2005/8/layout/hList2"/>
    <dgm:cxn modelId="{611006FE-AE76-4392-8FAC-F1649965D21B}" type="presParOf" srcId="{7C41DA5D-01AA-486B-B1C3-49035097F862}" destId="{ABE8A2DF-E186-4793-AA99-8A21E7D47EE9}" srcOrd="2" destOrd="0" presId="urn:microsoft.com/office/officeart/2005/8/layout/h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17CE24-C7C9-4E6F-8EA3-BE31EC1A79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2BB6F-A64E-4633-932B-06437E954D21}">
      <dgm:prSet phldrT="[Текст]"/>
      <dgm:spPr/>
      <dgm:t>
        <a:bodyPr/>
        <a:lstStyle/>
        <a:p>
          <a:r>
            <a:rPr lang="ru-RU" dirty="0" smtClean="0"/>
            <a:t>Наименование</a:t>
          </a:r>
          <a:endParaRPr lang="ru-RU" dirty="0"/>
        </a:p>
      </dgm:t>
    </dgm:pt>
    <dgm:pt modelId="{AD7F2734-17AD-4366-AB5A-4DB23E0F4AE0}" type="parTrans" cxnId="{97496CE4-4207-40BF-B821-48A6915BB36A}">
      <dgm:prSet/>
      <dgm:spPr/>
      <dgm:t>
        <a:bodyPr/>
        <a:lstStyle/>
        <a:p>
          <a:endParaRPr lang="ru-RU"/>
        </a:p>
      </dgm:t>
    </dgm:pt>
    <dgm:pt modelId="{46C67CA6-9804-4AE1-8B74-651611FE7192}" type="sibTrans" cxnId="{97496CE4-4207-40BF-B821-48A6915BB36A}">
      <dgm:prSet/>
      <dgm:spPr/>
      <dgm:t>
        <a:bodyPr/>
        <a:lstStyle/>
        <a:p>
          <a:endParaRPr lang="ru-RU"/>
        </a:p>
      </dgm:t>
    </dgm:pt>
    <dgm:pt modelId="{8BF98428-B13E-4D73-8AF1-8A3018A09774}">
      <dgm:prSet phldrT="[Текст]"/>
      <dgm:spPr/>
      <dgm:t>
        <a:bodyPr/>
        <a:lstStyle/>
        <a:p>
          <a:r>
            <a:rPr lang="ru-RU" i="0" dirty="0" smtClean="0"/>
            <a:t>Массажная дорожка</a:t>
          </a:r>
          <a:endParaRPr lang="ru-RU" dirty="0"/>
        </a:p>
      </dgm:t>
    </dgm:pt>
    <dgm:pt modelId="{C4FE8C56-A759-458E-9E95-CF7B8A5EF362}" type="parTrans" cxnId="{F475A9B9-FFB3-4D04-9010-B67126B54D30}">
      <dgm:prSet/>
      <dgm:spPr/>
      <dgm:t>
        <a:bodyPr/>
        <a:lstStyle/>
        <a:p>
          <a:endParaRPr lang="ru-RU"/>
        </a:p>
      </dgm:t>
    </dgm:pt>
    <dgm:pt modelId="{3E1814BA-8975-44E8-BB81-C3BC2FE0D4C7}" type="sibTrans" cxnId="{F475A9B9-FFB3-4D04-9010-B67126B54D30}">
      <dgm:prSet/>
      <dgm:spPr/>
      <dgm:t>
        <a:bodyPr/>
        <a:lstStyle/>
        <a:p>
          <a:endParaRPr lang="ru-RU"/>
        </a:p>
      </dgm:t>
    </dgm:pt>
    <dgm:pt modelId="{437C6424-8275-4BB7-A560-CE06DB36A066}">
      <dgm:prSet phldrT="[Текст]"/>
      <dgm:spPr/>
      <dgm:t>
        <a:bodyPr/>
        <a:lstStyle/>
        <a:p>
          <a:r>
            <a:rPr lang="ru-RU" dirty="0" smtClean="0"/>
            <a:t>Количество </a:t>
          </a:r>
          <a:endParaRPr lang="ru-RU" dirty="0"/>
        </a:p>
      </dgm:t>
    </dgm:pt>
    <dgm:pt modelId="{7E8599B5-C1CD-4797-8CE1-B22B993D26A5}" type="parTrans" cxnId="{51A65872-471A-4ABD-99C7-6F2D64C866A6}">
      <dgm:prSet/>
      <dgm:spPr/>
      <dgm:t>
        <a:bodyPr/>
        <a:lstStyle/>
        <a:p>
          <a:endParaRPr lang="ru-RU"/>
        </a:p>
      </dgm:t>
    </dgm:pt>
    <dgm:pt modelId="{3555BBA4-FF94-45CA-90BA-C685A722E541}" type="sibTrans" cxnId="{51A65872-471A-4ABD-99C7-6F2D64C866A6}">
      <dgm:prSet/>
      <dgm:spPr/>
      <dgm:t>
        <a:bodyPr/>
        <a:lstStyle/>
        <a:p>
          <a:endParaRPr lang="ru-RU"/>
        </a:p>
      </dgm:t>
    </dgm:pt>
    <dgm:pt modelId="{E089A328-D567-4192-BCEC-D91CABF87BB6}">
      <dgm:prSet phldrT="[Текст]"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1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BF9C5E1-9ADE-4808-A16F-A6FC10041CE0}" type="parTrans" cxnId="{A50DF678-9786-4A2D-A7D6-A0C065AB50D9}">
      <dgm:prSet/>
      <dgm:spPr/>
      <dgm:t>
        <a:bodyPr/>
        <a:lstStyle/>
        <a:p>
          <a:endParaRPr lang="ru-RU"/>
        </a:p>
      </dgm:t>
    </dgm:pt>
    <dgm:pt modelId="{1C9FE71F-DB74-4229-95A6-6555001D7689}" type="sibTrans" cxnId="{A50DF678-9786-4A2D-A7D6-A0C065AB50D9}">
      <dgm:prSet/>
      <dgm:spPr/>
      <dgm:t>
        <a:bodyPr/>
        <a:lstStyle/>
        <a:p>
          <a:endParaRPr lang="ru-RU"/>
        </a:p>
      </dgm:t>
    </dgm:pt>
    <dgm:pt modelId="{425E7E4B-D7DB-4BDD-A91A-C2D5FAD2C42F}">
      <dgm:prSet phldrT="[Текст]"/>
      <dgm:spPr/>
      <dgm:t>
        <a:bodyPr/>
        <a:lstStyle/>
        <a:p>
          <a:r>
            <a:rPr lang="ru-RU" i="0" dirty="0" smtClean="0"/>
            <a:t>Сумма, руб.</a:t>
          </a:r>
          <a:endParaRPr lang="ru-RU" dirty="0"/>
        </a:p>
      </dgm:t>
    </dgm:pt>
    <dgm:pt modelId="{E444637E-7174-4B46-BFCC-D8E7DCDD4523}" type="parTrans" cxnId="{9787CBBD-D58D-4EED-BA0A-D4194040BAD0}">
      <dgm:prSet/>
      <dgm:spPr/>
      <dgm:t>
        <a:bodyPr/>
        <a:lstStyle/>
        <a:p>
          <a:endParaRPr lang="ru-RU"/>
        </a:p>
      </dgm:t>
    </dgm:pt>
    <dgm:pt modelId="{F9C7D73D-4158-4A59-B95C-56B9BF7D1014}" type="sibTrans" cxnId="{9787CBBD-D58D-4EED-BA0A-D4194040BAD0}">
      <dgm:prSet/>
      <dgm:spPr/>
      <dgm:t>
        <a:bodyPr/>
        <a:lstStyle/>
        <a:p>
          <a:endParaRPr lang="ru-RU"/>
        </a:p>
      </dgm:t>
    </dgm:pt>
    <dgm:pt modelId="{A065EFD3-1418-4C11-B35E-9A7DF5BE6C7A}">
      <dgm:prSet phldrT="[Текст]"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800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8F9F381-2F49-4395-8972-70506C27A337}" type="parTrans" cxnId="{0863AFB8-776E-4545-8863-214C1194390F}">
      <dgm:prSet/>
      <dgm:spPr/>
      <dgm:t>
        <a:bodyPr/>
        <a:lstStyle/>
        <a:p>
          <a:endParaRPr lang="ru-RU"/>
        </a:p>
      </dgm:t>
    </dgm:pt>
    <dgm:pt modelId="{2C18077E-AED5-4919-83B4-6B009A61A6BF}" type="sibTrans" cxnId="{0863AFB8-776E-4545-8863-214C1194390F}">
      <dgm:prSet/>
      <dgm:spPr/>
      <dgm:t>
        <a:bodyPr/>
        <a:lstStyle/>
        <a:p>
          <a:endParaRPr lang="ru-RU"/>
        </a:p>
      </dgm:t>
    </dgm:pt>
    <dgm:pt modelId="{09E1BDAB-979A-41A3-984A-F99471926B97}">
      <dgm:prSet/>
      <dgm:spPr/>
      <dgm:t>
        <a:bodyPr/>
        <a:lstStyle/>
        <a:p>
          <a:endParaRPr lang="ru-RU"/>
        </a:p>
      </dgm:t>
    </dgm:pt>
    <dgm:pt modelId="{A7BEF037-DF1F-4FAF-A298-65E5F8A48D85}" type="parTrans" cxnId="{B00A6E1F-32D4-4F6A-99A4-E966BC0CDE61}">
      <dgm:prSet/>
      <dgm:spPr/>
      <dgm:t>
        <a:bodyPr/>
        <a:lstStyle/>
        <a:p>
          <a:endParaRPr lang="ru-RU"/>
        </a:p>
      </dgm:t>
    </dgm:pt>
    <dgm:pt modelId="{5F8A737E-F46A-4D37-AC74-07F13004EA14}" type="sibTrans" cxnId="{B00A6E1F-32D4-4F6A-99A4-E966BC0CDE61}">
      <dgm:prSet/>
      <dgm:spPr/>
      <dgm:t>
        <a:bodyPr/>
        <a:lstStyle/>
        <a:p>
          <a:endParaRPr lang="ru-RU"/>
        </a:p>
      </dgm:t>
    </dgm:pt>
    <dgm:pt modelId="{A95B1284-C30F-4AEC-ABD9-A20714D0AEF6}">
      <dgm:prSet/>
      <dgm:spPr/>
      <dgm:t>
        <a:bodyPr/>
        <a:lstStyle/>
        <a:p>
          <a:r>
            <a:rPr lang="ru-RU" i="0" smtClean="0"/>
            <a:t>Гимнастические палки</a:t>
          </a:r>
          <a:endParaRPr lang="ru-RU" i="1"/>
        </a:p>
      </dgm:t>
    </dgm:pt>
    <dgm:pt modelId="{7DFAE096-9B13-45C4-9CDA-BB329F81C696}" type="parTrans" cxnId="{58EE7A7E-ADA0-4AA5-865C-99092EC64B8D}">
      <dgm:prSet/>
      <dgm:spPr/>
      <dgm:t>
        <a:bodyPr/>
        <a:lstStyle/>
        <a:p>
          <a:endParaRPr lang="ru-RU"/>
        </a:p>
      </dgm:t>
    </dgm:pt>
    <dgm:pt modelId="{8FD87C62-D826-4005-80E7-0E9F7F57388F}" type="sibTrans" cxnId="{58EE7A7E-ADA0-4AA5-865C-99092EC64B8D}">
      <dgm:prSet/>
      <dgm:spPr/>
      <dgm:t>
        <a:bodyPr/>
        <a:lstStyle/>
        <a:p>
          <a:endParaRPr lang="ru-RU"/>
        </a:p>
      </dgm:t>
    </dgm:pt>
    <dgm:pt modelId="{C9004DAC-C674-41A0-BB3D-8E6697DCA2CF}">
      <dgm:prSet/>
      <dgm:spPr/>
      <dgm:t>
        <a:bodyPr/>
        <a:lstStyle/>
        <a:p>
          <a:endParaRPr lang="ru-RU"/>
        </a:p>
      </dgm:t>
    </dgm:pt>
    <dgm:pt modelId="{28DEB8B1-6445-41ED-B472-6720A100D102}" type="parTrans" cxnId="{020587F9-A320-4C8C-8415-44E4F32DEEA4}">
      <dgm:prSet/>
      <dgm:spPr/>
      <dgm:t>
        <a:bodyPr/>
        <a:lstStyle/>
        <a:p>
          <a:endParaRPr lang="ru-RU"/>
        </a:p>
      </dgm:t>
    </dgm:pt>
    <dgm:pt modelId="{93F188CF-1DC2-442B-98BF-8FF3ACC3F93E}" type="sibTrans" cxnId="{020587F9-A320-4C8C-8415-44E4F32DEEA4}">
      <dgm:prSet/>
      <dgm:spPr/>
      <dgm:t>
        <a:bodyPr/>
        <a:lstStyle/>
        <a:p>
          <a:endParaRPr lang="ru-RU"/>
        </a:p>
      </dgm:t>
    </dgm:pt>
    <dgm:pt modelId="{67C38E91-0374-4E34-BB4E-218893F23B8A}">
      <dgm:prSet/>
      <dgm:spPr/>
      <dgm:t>
        <a:bodyPr/>
        <a:lstStyle/>
        <a:p>
          <a:r>
            <a:rPr lang="ru-RU" i="0" smtClean="0"/>
            <a:t>Большие массажные обручи</a:t>
          </a:r>
          <a:endParaRPr lang="ru-RU" i="1"/>
        </a:p>
      </dgm:t>
    </dgm:pt>
    <dgm:pt modelId="{45736609-A878-473B-976E-E160706A027E}" type="parTrans" cxnId="{6057F99E-99F4-451C-8138-0E2D16FB6284}">
      <dgm:prSet/>
      <dgm:spPr/>
      <dgm:t>
        <a:bodyPr/>
        <a:lstStyle/>
        <a:p>
          <a:endParaRPr lang="ru-RU"/>
        </a:p>
      </dgm:t>
    </dgm:pt>
    <dgm:pt modelId="{FE662B46-7274-4D19-9BF6-B4EDCC6C9AC4}" type="sibTrans" cxnId="{6057F99E-99F4-451C-8138-0E2D16FB6284}">
      <dgm:prSet/>
      <dgm:spPr/>
      <dgm:t>
        <a:bodyPr/>
        <a:lstStyle/>
        <a:p>
          <a:endParaRPr lang="ru-RU"/>
        </a:p>
      </dgm:t>
    </dgm:pt>
    <dgm:pt modelId="{1134F4BC-CF20-40A8-8373-3EB5D20DBD3B}">
      <dgm:prSet/>
      <dgm:spPr/>
      <dgm:t>
        <a:bodyPr/>
        <a:lstStyle/>
        <a:p>
          <a:endParaRPr lang="ru-RU" dirty="0"/>
        </a:p>
      </dgm:t>
    </dgm:pt>
    <dgm:pt modelId="{6ABB8BA2-3D80-4823-9E24-B0BC4A87CEC1}" type="parTrans" cxnId="{F4473B91-EF17-467F-9D26-A1287F760729}">
      <dgm:prSet/>
      <dgm:spPr/>
      <dgm:t>
        <a:bodyPr/>
        <a:lstStyle/>
        <a:p>
          <a:endParaRPr lang="ru-RU"/>
        </a:p>
      </dgm:t>
    </dgm:pt>
    <dgm:pt modelId="{55357547-608B-4FDC-A376-F3F135F62E88}" type="sibTrans" cxnId="{F4473B91-EF17-467F-9D26-A1287F760729}">
      <dgm:prSet/>
      <dgm:spPr/>
      <dgm:t>
        <a:bodyPr/>
        <a:lstStyle/>
        <a:p>
          <a:endParaRPr lang="ru-RU"/>
        </a:p>
      </dgm:t>
    </dgm:pt>
    <dgm:pt modelId="{8D19217B-100F-459C-8394-1A510D82756D}">
      <dgm:prSet/>
      <dgm:spPr/>
      <dgm:t>
        <a:bodyPr/>
        <a:lstStyle/>
        <a:p>
          <a:r>
            <a:rPr lang="ru-RU" i="0" smtClean="0"/>
            <a:t>Печатание фотографий</a:t>
          </a:r>
          <a:endParaRPr lang="ru-RU" i="1"/>
        </a:p>
      </dgm:t>
    </dgm:pt>
    <dgm:pt modelId="{82AE82D2-BD9E-4165-8B25-0A6FF2BAE0B9}" type="parTrans" cxnId="{133272FA-5A7F-4DCB-9584-11AE5B3CB743}">
      <dgm:prSet/>
      <dgm:spPr/>
      <dgm:t>
        <a:bodyPr/>
        <a:lstStyle/>
        <a:p>
          <a:endParaRPr lang="ru-RU"/>
        </a:p>
      </dgm:t>
    </dgm:pt>
    <dgm:pt modelId="{91D7E9BD-12A2-45E6-BFBB-54CF7C42CF9E}" type="sibTrans" cxnId="{133272FA-5A7F-4DCB-9584-11AE5B3CB743}">
      <dgm:prSet/>
      <dgm:spPr/>
      <dgm:t>
        <a:bodyPr/>
        <a:lstStyle/>
        <a:p>
          <a:endParaRPr lang="ru-RU"/>
        </a:p>
      </dgm:t>
    </dgm:pt>
    <dgm:pt modelId="{E7C4D95B-D25F-4352-83E5-4C4852D0B4B4}">
      <dgm:prSet/>
      <dgm:spPr/>
      <dgm:t>
        <a:bodyPr/>
        <a:lstStyle/>
        <a:p>
          <a:endParaRPr lang="ru-RU"/>
        </a:p>
      </dgm:t>
    </dgm:pt>
    <dgm:pt modelId="{DE918D30-4920-413E-874C-9963F7EBA0B7}" type="parTrans" cxnId="{6253BE4F-B370-478F-8AD3-23516DB65978}">
      <dgm:prSet/>
      <dgm:spPr/>
      <dgm:t>
        <a:bodyPr/>
        <a:lstStyle/>
        <a:p>
          <a:endParaRPr lang="ru-RU"/>
        </a:p>
      </dgm:t>
    </dgm:pt>
    <dgm:pt modelId="{7827D61D-568E-4F05-B003-FB2BE4703E03}" type="sibTrans" cxnId="{6253BE4F-B370-478F-8AD3-23516DB65978}">
      <dgm:prSet/>
      <dgm:spPr/>
      <dgm:t>
        <a:bodyPr/>
        <a:lstStyle/>
        <a:p>
          <a:endParaRPr lang="ru-RU"/>
        </a:p>
      </dgm:t>
    </dgm:pt>
    <dgm:pt modelId="{C0C5ED3F-9B2C-4D60-B9FA-1D80F5E03E3F}">
      <dgm:prSet/>
      <dgm:spPr/>
      <dgm:t>
        <a:bodyPr/>
        <a:lstStyle/>
        <a:p>
          <a:r>
            <a:rPr lang="ru-RU" i="0" dirty="0" smtClean="0"/>
            <a:t>Распечатка буклетов</a:t>
          </a:r>
          <a:endParaRPr lang="ru-RU" i="1" dirty="0"/>
        </a:p>
      </dgm:t>
    </dgm:pt>
    <dgm:pt modelId="{AEBDE25B-5C4C-430A-8C96-AD86CC5484D7}" type="parTrans" cxnId="{4297EA9B-2243-48C3-8924-3DFEE45931D2}">
      <dgm:prSet/>
      <dgm:spPr/>
      <dgm:t>
        <a:bodyPr/>
        <a:lstStyle/>
        <a:p>
          <a:endParaRPr lang="ru-RU"/>
        </a:p>
      </dgm:t>
    </dgm:pt>
    <dgm:pt modelId="{133B3F22-A57D-4101-B9B4-141C90A5443C}" type="sibTrans" cxnId="{4297EA9B-2243-48C3-8924-3DFEE45931D2}">
      <dgm:prSet/>
      <dgm:spPr/>
      <dgm:t>
        <a:bodyPr/>
        <a:lstStyle/>
        <a:p>
          <a:endParaRPr lang="ru-RU"/>
        </a:p>
      </dgm:t>
    </dgm:pt>
    <dgm:pt modelId="{5FDB690F-81E4-4DFA-90BA-9C98BF17C365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006DEF32-939A-4876-BA09-7810609B64A5}" type="parTrans" cxnId="{ACDCED4C-5A60-4B88-9F17-F71338A5D5DA}">
      <dgm:prSet/>
      <dgm:spPr/>
      <dgm:t>
        <a:bodyPr/>
        <a:lstStyle/>
        <a:p>
          <a:endParaRPr lang="ru-RU"/>
        </a:p>
      </dgm:t>
    </dgm:pt>
    <dgm:pt modelId="{3BDEF539-07BA-4A17-9DB4-E2ED99948AD8}" type="sibTrans" cxnId="{ACDCED4C-5A60-4B88-9F17-F71338A5D5DA}">
      <dgm:prSet/>
      <dgm:spPr/>
      <dgm:t>
        <a:bodyPr/>
        <a:lstStyle/>
        <a:p>
          <a:endParaRPr lang="ru-RU"/>
        </a:p>
      </dgm:t>
    </dgm:pt>
    <dgm:pt modelId="{5A186F98-ECD6-443C-929E-3BC625D93D49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8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842A342D-5A51-4E82-9E41-7668F950EDD1}" type="parTrans" cxnId="{42F0E416-164E-48DC-83F5-16CD162163F7}">
      <dgm:prSet/>
      <dgm:spPr/>
      <dgm:t>
        <a:bodyPr/>
        <a:lstStyle/>
        <a:p>
          <a:endParaRPr lang="ru-RU"/>
        </a:p>
      </dgm:t>
    </dgm:pt>
    <dgm:pt modelId="{61830D54-C09E-419E-AA1B-8B72D350D73E}" type="sibTrans" cxnId="{42F0E416-164E-48DC-83F5-16CD162163F7}">
      <dgm:prSet/>
      <dgm:spPr/>
      <dgm:t>
        <a:bodyPr/>
        <a:lstStyle/>
        <a:p>
          <a:endParaRPr lang="ru-RU"/>
        </a:p>
      </dgm:t>
    </dgm:pt>
    <dgm:pt modelId="{4DA137F3-558C-46EE-87B3-048E53B2AC78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95BA7862-A328-40F3-A691-0EF0CF983ECB}" type="parTrans" cxnId="{12CD5FC8-F18C-489C-82B5-8D6A3772309E}">
      <dgm:prSet/>
      <dgm:spPr/>
      <dgm:t>
        <a:bodyPr/>
        <a:lstStyle/>
        <a:p>
          <a:endParaRPr lang="ru-RU"/>
        </a:p>
      </dgm:t>
    </dgm:pt>
    <dgm:pt modelId="{B89FD10E-31A5-4083-BA07-39A8F5268724}" type="sibTrans" cxnId="{12CD5FC8-F18C-489C-82B5-8D6A3772309E}">
      <dgm:prSet/>
      <dgm:spPr/>
      <dgm:t>
        <a:bodyPr/>
        <a:lstStyle/>
        <a:p>
          <a:endParaRPr lang="ru-RU"/>
        </a:p>
      </dgm:t>
    </dgm:pt>
    <dgm:pt modelId="{5CC722E4-A042-48F6-A451-06FBB5099D85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3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005F12A1-0CDF-4C8E-9A05-2CCBAD6EDA2F}" type="parTrans" cxnId="{910556BC-A84C-4DFE-8C4B-24C006BD81D8}">
      <dgm:prSet/>
      <dgm:spPr/>
      <dgm:t>
        <a:bodyPr/>
        <a:lstStyle/>
        <a:p>
          <a:endParaRPr lang="ru-RU"/>
        </a:p>
      </dgm:t>
    </dgm:pt>
    <dgm:pt modelId="{4E4934D7-3ABB-4E3D-A8FE-75EBCF836A77}" type="sibTrans" cxnId="{910556BC-A84C-4DFE-8C4B-24C006BD81D8}">
      <dgm:prSet/>
      <dgm:spPr/>
      <dgm:t>
        <a:bodyPr/>
        <a:lstStyle/>
        <a:p>
          <a:endParaRPr lang="ru-RU"/>
        </a:p>
      </dgm:t>
    </dgm:pt>
    <dgm:pt modelId="{5919E951-7DCE-4156-BFD4-2D3640E055F5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1291A8CE-2953-4191-922A-A314C55B8D27}" type="parTrans" cxnId="{CB909A4A-AB1A-49E9-85CE-0462E4CA87AA}">
      <dgm:prSet/>
      <dgm:spPr/>
      <dgm:t>
        <a:bodyPr/>
        <a:lstStyle/>
        <a:p>
          <a:endParaRPr lang="ru-RU"/>
        </a:p>
      </dgm:t>
    </dgm:pt>
    <dgm:pt modelId="{8424D136-9069-4376-9798-3EDFE4E3B920}" type="sibTrans" cxnId="{CB909A4A-AB1A-49E9-85CE-0462E4CA87AA}">
      <dgm:prSet/>
      <dgm:spPr/>
      <dgm:t>
        <a:bodyPr/>
        <a:lstStyle/>
        <a:p>
          <a:endParaRPr lang="ru-RU"/>
        </a:p>
      </dgm:t>
    </dgm:pt>
    <dgm:pt modelId="{7C0982CA-D6F7-44F3-B02B-6080B70AD4ED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16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65CAB31A-8D82-4956-B67F-4451019F0020}" type="parTrans" cxnId="{71EBE542-2786-4FF2-AB8A-2BFC02A9EC3B}">
      <dgm:prSet/>
      <dgm:spPr/>
      <dgm:t>
        <a:bodyPr/>
        <a:lstStyle/>
        <a:p>
          <a:endParaRPr lang="ru-RU"/>
        </a:p>
      </dgm:t>
    </dgm:pt>
    <dgm:pt modelId="{6D795DE6-09D8-4E1D-89E7-64C51C510970}" type="sibTrans" cxnId="{71EBE542-2786-4FF2-AB8A-2BFC02A9EC3B}">
      <dgm:prSet/>
      <dgm:spPr/>
      <dgm:t>
        <a:bodyPr/>
        <a:lstStyle/>
        <a:p>
          <a:endParaRPr lang="ru-RU"/>
        </a:p>
      </dgm:t>
    </dgm:pt>
    <dgm:pt modelId="{95A17AF8-1154-4554-8EC2-A5E274C6878B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1A0818E6-B9D2-4CA7-92CD-0B50635F97E1}" type="parTrans" cxnId="{FD057553-0AF6-4947-AF26-4C5F61053EB3}">
      <dgm:prSet/>
      <dgm:spPr/>
      <dgm:t>
        <a:bodyPr/>
        <a:lstStyle/>
        <a:p>
          <a:endParaRPr lang="ru-RU"/>
        </a:p>
      </dgm:t>
    </dgm:pt>
    <dgm:pt modelId="{38D76DAF-EBBB-4EEE-9EA6-D131B95E0D29}" type="sibTrans" cxnId="{FD057553-0AF6-4947-AF26-4C5F61053EB3}">
      <dgm:prSet/>
      <dgm:spPr/>
      <dgm:t>
        <a:bodyPr/>
        <a:lstStyle/>
        <a:p>
          <a:endParaRPr lang="ru-RU"/>
        </a:p>
      </dgm:t>
    </dgm:pt>
    <dgm:pt modelId="{B051463F-9B04-4835-99C6-E4005FAF1A87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27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27054437-3D23-4BCE-BD46-FBB1C38BFEF6}" type="parTrans" cxnId="{669C5A7B-5991-4563-9844-DB2C04CEA8B6}">
      <dgm:prSet/>
      <dgm:spPr/>
      <dgm:t>
        <a:bodyPr/>
        <a:lstStyle/>
        <a:p>
          <a:endParaRPr lang="ru-RU"/>
        </a:p>
      </dgm:t>
    </dgm:pt>
    <dgm:pt modelId="{70A72752-7EB3-4C39-888B-EBF695D78FCA}" type="sibTrans" cxnId="{669C5A7B-5991-4563-9844-DB2C04CEA8B6}">
      <dgm:prSet/>
      <dgm:spPr/>
      <dgm:t>
        <a:bodyPr/>
        <a:lstStyle/>
        <a:p>
          <a:endParaRPr lang="ru-RU"/>
        </a:p>
      </dgm:t>
    </dgm:pt>
    <dgm:pt modelId="{D283598F-6FC7-4CBC-88B5-8E2B6C9F1197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A6942ECB-AEE6-452F-9D82-0BD6A21D5B86}" type="parTrans" cxnId="{16E67D10-A4DC-49D7-B8F8-542BC3CC292D}">
      <dgm:prSet/>
      <dgm:spPr/>
      <dgm:t>
        <a:bodyPr/>
        <a:lstStyle/>
        <a:p>
          <a:endParaRPr lang="ru-RU"/>
        </a:p>
      </dgm:t>
    </dgm:pt>
    <dgm:pt modelId="{632AE7D2-14A4-4232-A1FF-718584E7E2FD}" type="sibTrans" cxnId="{16E67D10-A4DC-49D7-B8F8-542BC3CC292D}">
      <dgm:prSet/>
      <dgm:spPr/>
      <dgm:t>
        <a:bodyPr/>
        <a:lstStyle/>
        <a:p>
          <a:endParaRPr lang="ru-RU"/>
        </a:p>
      </dgm:t>
    </dgm:pt>
    <dgm:pt modelId="{3F989F84-01BB-4A50-A21D-64740844D637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16.50 </a:t>
          </a:r>
          <a:r>
            <a:rPr lang="ru-RU" i="0" dirty="0" err="1" smtClean="0">
              <a:latin typeface="Arial" pitchFamily="34" charset="0"/>
              <a:cs typeface="Arial" pitchFamily="34" charset="0"/>
            </a:rPr>
            <a:t>х</a:t>
          </a:r>
          <a:r>
            <a:rPr lang="ru-RU" i="0" dirty="0" smtClean="0">
              <a:latin typeface="Arial" pitchFamily="34" charset="0"/>
              <a:cs typeface="Arial" pitchFamily="34" charset="0"/>
            </a:rPr>
            <a:t> 8 = 132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F604D00E-CFCE-4A3E-913C-9286A702A41F}" type="parTrans" cxnId="{C151B966-22EE-4AD8-A155-BD553B290B89}">
      <dgm:prSet/>
      <dgm:spPr/>
      <dgm:t>
        <a:bodyPr/>
        <a:lstStyle/>
        <a:p>
          <a:endParaRPr lang="ru-RU"/>
        </a:p>
      </dgm:t>
    </dgm:pt>
    <dgm:pt modelId="{2136DB39-4F5E-4D79-8868-46096703B93E}" type="sibTrans" cxnId="{C151B966-22EE-4AD8-A155-BD553B290B89}">
      <dgm:prSet/>
      <dgm:spPr/>
      <dgm:t>
        <a:bodyPr/>
        <a:lstStyle/>
        <a:p>
          <a:endParaRPr lang="ru-RU"/>
        </a:p>
      </dgm:t>
    </dgm:pt>
    <dgm:pt modelId="{0E41F21F-B88F-43E6-A80E-8E5FEC915131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3B8CB6BB-C3A4-4F29-AFE9-E026C489B675}" type="parTrans" cxnId="{7AC4DC67-9330-4A93-BE8F-CEBC1D1241C1}">
      <dgm:prSet/>
      <dgm:spPr/>
      <dgm:t>
        <a:bodyPr/>
        <a:lstStyle/>
        <a:p>
          <a:endParaRPr lang="ru-RU"/>
        </a:p>
      </dgm:t>
    </dgm:pt>
    <dgm:pt modelId="{51FB54DF-2F82-4037-B7B6-D00F6877F848}" type="sibTrans" cxnId="{7AC4DC67-9330-4A93-BE8F-CEBC1D1241C1}">
      <dgm:prSet/>
      <dgm:spPr/>
      <dgm:t>
        <a:bodyPr/>
        <a:lstStyle/>
        <a:p>
          <a:endParaRPr lang="ru-RU"/>
        </a:p>
      </dgm:t>
    </dgm:pt>
    <dgm:pt modelId="{7591D24A-A18A-4DAC-BC1A-B089565A52FE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62 </a:t>
          </a:r>
          <a:r>
            <a:rPr lang="ru-RU" i="0" dirty="0" err="1" smtClean="0">
              <a:latin typeface="Arial" pitchFamily="34" charset="0"/>
              <a:cs typeface="Arial" pitchFamily="34" charset="0"/>
            </a:rPr>
            <a:t>х</a:t>
          </a:r>
          <a:r>
            <a:rPr lang="ru-RU" i="0" dirty="0" smtClean="0">
              <a:latin typeface="Arial" pitchFamily="34" charset="0"/>
              <a:cs typeface="Arial" pitchFamily="34" charset="0"/>
            </a:rPr>
            <a:t> 3 = 186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A24CFADF-25FA-40CF-A79B-897660DB9C60}" type="parTrans" cxnId="{7A51E96B-C28A-4F5E-A692-5E67171529D5}">
      <dgm:prSet/>
      <dgm:spPr/>
      <dgm:t>
        <a:bodyPr/>
        <a:lstStyle/>
        <a:p>
          <a:endParaRPr lang="ru-RU"/>
        </a:p>
      </dgm:t>
    </dgm:pt>
    <dgm:pt modelId="{5C5FE25A-50F6-4EF2-9643-4D8056CEF2AA}" type="sibTrans" cxnId="{7A51E96B-C28A-4F5E-A692-5E67171529D5}">
      <dgm:prSet/>
      <dgm:spPr/>
      <dgm:t>
        <a:bodyPr/>
        <a:lstStyle/>
        <a:p>
          <a:endParaRPr lang="ru-RU"/>
        </a:p>
      </dgm:t>
    </dgm:pt>
    <dgm:pt modelId="{B4651A82-AAE2-436D-AAF0-7B276EE1225B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FBBE59AB-085C-4521-8CEB-1975626C0BBA}" type="parTrans" cxnId="{F12D2807-262A-499E-89B5-FD8E9B886375}">
      <dgm:prSet/>
      <dgm:spPr/>
      <dgm:t>
        <a:bodyPr/>
        <a:lstStyle/>
        <a:p>
          <a:endParaRPr lang="ru-RU"/>
        </a:p>
      </dgm:t>
    </dgm:pt>
    <dgm:pt modelId="{8290DD8F-271C-4040-9D61-CDBD030E8DEC}" type="sibTrans" cxnId="{F12D2807-262A-499E-89B5-FD8E9B886375}">
      <dgm:prSet/>
      <dgm:spPr/>
      <dgm:t>
        <a:bodyPr/>
        <a:lstStyle/>
        <a:p>
          <a:endParaRPr lang="ru-RU"/>
        </a:p>
      </dgm:t>
    </dgm:pt>
    <dgm:pt modelId="{FA5F86F3-715F-4061-AB11-4873C2B090B5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8 </a:t>
          </a:r>
          <a:r>
            <a:rPr lang="ru-RU" i="0" dirty="0" err="1" smtClean="0">
              <a:latin typeface="Arial" pitchFamily="34" charset="0"/>
              <a:cs typeface="Arial" pitchFamily="34" charset="0"/>
            </a:rPr>
            <a:t>х</a:t>
          </a:r>
          <a:r>
            <a:rPr lang="ru-RU" i="0" dirty="0" smtClean="0">
              <a:latin typeface="Arial" pitchFamily="34" charset="0"/>
              <a:cs typeface="Arial" pitchFamily="34" charset="0"/>
            </a:rPr>
            <a:t> 16 = 128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BFB5F6EE-8B00-4213-AD97-B91C75BC1BB6}" type="parTrans" cxnId="{3C3E3F31-FB25-489E-A5D7-D2DEE62D3CF8}">
      <dgm:prSet/>
      <dgm:spPr/>
      <dgm:t>
        <a:bodyPr/>
        <a:lstStyle/>
        <a:p>
          <a:endParaRPr lang="ru-RU"/>
        </a:p>
      </dgm:t>
    </dgm:pt>
    <dgm:pt modelId="{787881EC-D695-480D-B678-69A6D5838676}" type="sibTrans" cxnId="{3C3E3F31-FB25-489E-A5D7-D2DEE62D3CF8}">
      <dgm:prSet/>
      <dgm:spPr/>
      <dgm:t>
        <a:bodyPr/>
        <a:lstStyle/>
        <a:p>
          <a:endParaRPr lang="ru-RU"/>
        </a:p>
      </dgm:t>
    </dgm:pt>
    <dgm:pt modelId="{7C2E3599-E4DD-4302-9B7B-20CEC5793ED5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B5A653BD-1900-4685-9192-A1157E332369}" type="parTrans" cxnId="{C503423E-6AD3-4A98-A37E-428F064C77E4}">
      <dgm:prSet/>
      <dgm:spPr/>
      <dgm:t>
        <a:bodyPr/>
        <a:lstStyle/>
        <a:p>
          <a:endParaRPr lang="ru-RU"/>
        </a:p>
      </dgm:t>
    </dgm:pt>
    <dgm:pt modelId="{28B76F7D-F849-4322-AA23-633D53D54FAD}" type="sibTrans" cxnId="{C503423E-6AD3-4A98-A37E-428F064C77E4}">
      <dgm:prSet/>
      <dgm:spPr/>
      <dgm:t>
        <a:bodyPr/>
        <a:lstStyle/>
        <a:p>
          <a:endParaRPr lang="ru-RU"/>
        </a:p>
      </dgm:t>
    </dgm:pt>
    <dgm:pt modelId="{A5729A8F-96AC-4164-B307-E5244EA38375}">
      <dgm:prSet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2 </a:t>
          </a:r>
          <a:r>
            <a:rPr lang="ru-RU" i="0" dirty="0" err="1" smtClean="0">
              <a:latin typeface="Arial" pitchFamily="34" charset="0"/>
              <a:cs typeface="Arial" pitchFamily="34" charset="0"/>
            </a:rPr>
            <a:t>х</a:t>
          </a:r>
          <a:r>
            <a:rPr lang="ru-RU" i="0" dirty="0" smtClean="0">
              <a:latin typeface="Arial" pitchFamily="34" charset="0"/>
              <a:cs typeface="Arial" pitchFamily="34" charset="0"/>
            </a:rPr>
            <a:t> 27 = 54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F82EEB03-8CCE-4493-BC54-876DB1A8136F}" type="parTrans" cxnId="{2215B9D4-3372-4C17-8EE1-B7477C0B4E24}">
      <dgm:prSet/>
      <dgm:spPr/>
      <dgm:t>
        <a:bodyPr/>
        <a:lstStyle/>
        <a:p>
          <a:endParaRPr lang="ru-RU"/>
        </a:p>
      </dgm:t>
    </dgm:pt>
    <dgm:pt modelId="{7F78FA0B-52BA-47ED-8685-EAC16BB8555D}" type="sibTrans" cxnId="{2215B9D4-3372-4C17-8EE1-B7477C0B4E24}">
      <dgm:prSet/>
      <dgm:spPr/>
      <dgm:t>
        <a:bodyPr/>
        <a:lstStyle/>
        <a:p>
          <a:endParaRPr lang="ru-RU"/>
        </a:p>
      </dgm:t>
    </dgm:pt>
    <dgm:pt modelId="{8924AA81-62AE-40D3-A143-2048D316E43B}" type="pres">
      <dgm:prSet presAssocID="{9717CE24-C7C9-4E6F-8EA3-BE31EC1A7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30B01-E94B-4056-9C05-246BEC216DC0}" type="pres">
      <dgm:prSet presAssocID="{1332BB6F-A64E-4633-932B-06437E954D21}" presName="composite" presStyleCnt="0"/>
      <dgm:spPr/>
    </dgm:pt>
    <dgm:pt modelId="{E93F17CC-005E-4B68-A7EE-64CF99F3099C}" type="pres">
      <dgm:prSet presAssocID="{1332BB6F-A64E-4633-932B-06437E954D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53A2-211D-4EE4-A51A-09451C4B99B9}" type="pres">
      <dgm:prSet presAssocID="{1332BB6F-A64E-4633-932B-06437E954D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A881A-A41C-4FDB-B8B8-738F5B8E9801}" type="pres">
      <dgm:prSet presAssocID="{46C67CA6-9804-4AE1-8B74-651611FE7192}" presName="space" presStyleCnt="0"/>
      <dgm:spPr/>
    </dgm:pt>
    <dgm:pt modelId="{0C7349B3-FEA9-4F69-A99D-063E334D204D}" type="pres">
      <dgm:prSet presAssocID="{437C6424-8275-4BB7-A560-CE06DB36A066}" presName="composite" presStyleCnt="0"/>
      <dgm:spPr/>
    </dgm:pt>
    <dgm:pt modelId="{C4695C9E-A61B-49A3-BF4A-69C0892EB6DF}" type="pres">
      <dgm:prSet presAssocID="{437C6424-8275-4BB7-A560-CE06DB36A0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A5844-E7FF-49CD-A441-1B2A5AB7C7F1}" type="pres">
      <dgm:prSet presAssocID="{437C6424-8275-4BB7-A560-CE06DB36A0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FA7D-5B1D-4F1C-9ED5-77B687CB9A7D}" type="pres">
      <dgm:prSet presAssocID="{3555BBA4-FF94-45CA-90BA-C685A722E541}" presName="space" presStyleCnt="0"/>
      <dgm:spPr/>
    </dgm:pt>
    <dgm:pt modelId="{8F1BB5E4-4568-4428-807D-FE99440A250F}" type="pres">
      <dgm:prSet presAssocID="{425E7E4B-D7DB-4BDD-A91A-C2D5FAD2C42F}" presName="composite" presStyleCnt="0"/>
      <dgm:spPr/>
    </dgm:pt>
    <dgm:pt modelId="{DE51A284-C1BA-461C-953C-5C74129A099A}" type="pres">
      <dgm:prSet presAssocID="{425E7E4B-D7DB-4BDD-A91A-C2D5FAD2C4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9F8E6-7ABF-4172-ADFD-E33DE7C9E003}" type="pres">
      <dgm:prSet presAssocID="{425E7E4B-D7DB-4BDD-A91A-C2D5FAD2C4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09A4A-AB1A-49E9-85CE-0462E4CA87AA}" srcId="{437C6424-8275-4BB7-A560-CE06DB36A066}" destId="{5919E951-7DCE-4156-BFD4-2D3640E055F5}" srcOrd="5" destOrd="0" parTransId="{1291A8CE-2953-4191-922A-A314C55B8D27}" sibTransId="{8424D136-9069-4376-9798-3EDFE4E3B920}"/>
    <dgm:cxn modelId="{01ACFD1E-1B1B-41C2-8401-0A3638D8284D}" type="presOf" srcId="{B051463F-9B04-4835-99C6-E4005FAF1A87}" destId="{35BA5844-E7FF-49CD-A441-1B2A5AB7C7F1}" srcOrd="0" destOrd="8" presId="urn:microsoft.com/office/officeart/2005/8/layout/hList1"/>
    <dgm:cxn modelId="{C735BABB-5786-4C25-A306-4A8E8DDBB738}" type="presOf" srcId="{95A17AF8-1154-4554-8EC2-A5E274C6878B}" destId="{35BA5844-E7FF-49CD-A441-1B2A5AB7C7F1}" srcOrd="0" destOrd="7" presId="urn:microsoft.com/office/officeart/2005/8/layout/hList1"/>
    <dgm:cxn modelId="{C35A5409-D113-4A53-985E-BB6D068D07DB}" type="presOf" srcId="{E089A328-D567-4192-BCEC-D91CABF87BB6}" destId="{35BA5844-E7FF-49CD-A441-1B2A5AB7C7F1}" srcOrd="0" destOrd="0" presId="urn:microsoft.com/office/officeart/2005/8/layout/hList1"/>
    <dgm:cxn modelId="{E6C0C019-D662-423C-A3A3-9236669F8CD1}" type="presOf" srcId="{1134F4BC-CF20-40A8-8373-3EB5D20DBD3B}" destId="{F57253A2-211D-4EE4-A51A-09451C4B99B9}" srcOrd="0" destOrd="5" presId="urn:microsoft.com/office/officeart/2005/8/layout/hList1"/>
    <dgm:cxn modelId="{020587F9-A320-4C8C-8415-44E4F32DEEA4}" srcId="{1332BB6F-A64E-4633-932B-06437E954D21}" destId="{C9004DAC-C674-41A0-BB3D-8E6697DCA2CF}" srcOrd="3" destOrd="0" parTransId="{28DEB8B1-6445-41ED-B472-6720A100D102}" sibTransId="{93F188CF-1DC2-442B-98BF-8FF3ACC3F93E}"/>
    <dgm:cxn modelId="{2215B9D4-3372-4C17-8EE1-B7477C0B4E24}" srcId="{425E7E4B-D7DB-4BDD-A91A-C2D5FAD2C42F}" destId="{A5729A8F-96AC-4164-B307-E5244EA38375}" srcOrd="8" destOrd="0" parTransId="{F82EEB03-8CCE-4493-BC54-876DB1A8136F}" sibTransId="{7F78FA0B-52BA-47ED-8685-EAC16BB8555D}"/>
    <dgm:cxn modelId="{42F0E416-164E-48DC-83F5-16CD162163F7}" srcId="{437C6424-8275-4BB7-A560-CE06DB36A066}" destId="{5A186F98-ECD6-443C-929E-3BC625D93D49}" srcOrd="2" destOrd="0" parTransId="{842A342D-5A51-4E82-9E41-7668F950EDD1}" sibTransId="{61830D54-C09E-419E-AA1B-8B72D350D73E}"/>
    <dgm:cxn modelId="{FD057553-0AF6-4947-AF26-4C5F61053EB3}" srcId="{437C6424-8275-4BB7-A560-CE06DB36A066}" destId="{95A17AF8-1154-4554-8EC2-A5E274C6878B}" srcOrd="7" destOrd="0" parTransId="{1A0818E6-B9D2-4CA7-92CD-0B50635F97E1}" sibTransId="{38D76DAF-EBBB-4EEE-9EA6-D131B95E0D29}"/>
    <dgm:cxn modelId="{910556BC-A84C-4DFE-8C4B-24C006BD81D8}" srcId="{437C6424-8275-4BB7-A560-CE06DB36A066}" destId="{5CC722E4-A042-48F6-A451-06FBB5099D85}" srcOrd="4" destOrd="0" parTransId="{005F12A1-0CDF-4C8E-9A05-2CCBAD6EDA2F}" sibTransId="{4E4934D7-3ABB-4E3D-A8FE-75EBCF836A77}"/>
    <dgm:cxn modelId="{56C34D45-B4DF-4CED-AFD3-A766B68ABF7F}" type="presOf" srcId="{C9004DAC-C674-41A0-BB3D-8E6697DCA2CF}" destId="{F57253A2-211D-4EE4-A51A-09451C4B99B9}" srcOrd="0" destOrd="3" presId="urn:microsoft.com/office/officeart/2005/8/layout/hList1"/>
    <dgm:cxn modelId="{F4473B91-EF17-467F-9D26-A1287F760729}" srcId="{1332BB6F-A64E-4633-932B-06437E954D21}" destId="{1134F4BC-CF20-40A8-8373-3EB5D20DBD3B}" srcOrd="5" destOrd="0" parTransId="{6ABB8BA2-3D80-4823-9E24-B0BC4A87CEC1}" sibTransId="{55357547-608B-4FDC-A376-F3F135F62E88}"/>
    <dgm:cxn modelId="{7AC4DC67-9330-4A93-BE8F-CEBC1D1241C1}" srcId="{425E7E4B-D7DB-4BDD-A91A-C2D5FAD2C42F}" destId="{0E41F21F-B88F-43E6-A80E-8E5FEC915131}" srcOrd="3" destOrd="0" parTransId="{3B8CB6BB-C3A4-4F29-AFE9-E026C489B675}" sibTransId="{51FB54DF-2F82-4037-B7B6-D00F6877F848}"/>
    <dgm:cxn modelId="{96F3EE0F-BC09-40C2-8751-1BFD8240DEEB}" type="presOf" srcId="{5A186F98-ECD6-443C-929E-3BC625D93D49}" destId="{35BA5844-E7FF-49CD-A441-1B2A5AB7C7F1}" srcOrd="0" destOrd="2" presId="urn:microsoft.com/office/officeart/2005/8/layout/hList1"/>
    <dgm:cxn modelId="{C18BD72E-C256-4E5C-B472-73208E2C952A}" type="presOf" srcId="{5CC722E4-A042-48F6-A451-06FBB5099D85}" destId="{35BA5844-E7FF-49CD-A441-1B2A5AB7C7F1}" srcOrd="0" destOrd="4" presId="urn:microsoft.com/office/officeart/2005/8/layout/hList1"/>
    <dgm:cxn modelId="{982D01B9-01F5-444C-8AC7-D6A81C4B5EF3}" type="presOf" srcId="{67C38E91-0374-4E34-BB4E-218893F23B8A}" destId="{F57253A2-211D-4EE4-A51A-09451C4B99B9}" srcOrd="0" destOrd="4" presId="urn:microsoft.com/office/officeart/2005/8/layout/hList1"/>
    <dgm:cxn modelId="{1C94FBCC-DFD1-4E2F-8DFE-AFB3BFCC400D}" type="presOf" srcId="{7C0982CA-D6F7-44F3-B02B-6080B70AD4ED}" destId="{35BA5844-E7FF-49CD-A441-1B2A5AB7C7F1}" srcOrd="0" destOrd="6" presId="urn:microsoft.com/office/officeart/2005/8/layout/hList1"/>
    <dgm:cxn modelId="{247D63D2-9E23-442C-8C0C-8F945904B963}" type="presOf" srcId="{B4651A82-AAE2-436D-AAF0-7B276EE1225B}" destId="{91B9F8E6-7ABF-4172-ADFD-E33DE7C9E003}" srcOrd="0" destOrd="5" presId="urn:microsoft.com/office/officeart/2005/8/layout/hList1"/>
    <dgm:cxn modelId="{230C0B02-2010-459F-B7BB-78C0B6BD79D7}" type="presOf" srcId="{5FDB690F-81E4-4DFA-90BA-9C98BF17C365}" destId="{35BA5844-E7FF-49CD-A441-1B2A5AB7C7F1}" srcOrd="0" destOrd="1" presId="urn:microsoft.com/office/officeart/2005/8/layout/hList1"/>
    <dgm:cxn modelId="{C5FCC079-E39F-4A40-842C-443215D7A4F6}" type="presOf" srcId="{8BF98428-B13E-4D73-8AF1-8A3018A09774}" destId="{F57253A2-211D-4EE4-A51A-09451C4B99B9}" srcOrd="0" destOrd="0" presId="urn:microsoft.com/office/officeart/2005/8/layout/hList1"/>
    <dgm:cxn modelId="{B00A6E1F-32D4-4F6A-99A4-E966BC0CDE61}" srcId="{1332BB6F-A64E-4633-932B-06437E954D21}" destId="{09E1BDAB-979A-41A3-984A-F99471926B97}" srcOrd="1" destOrd="0" parTransId="{A7BEF037-DF1F-4FAF-A298-65E5F8A48D85}" sibTransId="{5F8A737E-F46A-4D37-AC74-07F13004EA14}"/>
    <dgm:cxn modelId="{9787CBBD-D58D-4EED-BA0A-D4194040BAD0}" srcId="{9717CE24-C7C9-4E6F-8EA3-BE31EC1A79EA}" destId="{425E7E4B-D7DB-4BDD-A91A-C2D5FAD2C42F}" srcOrd="2" destOrd="0" parTransId="{E444637E-7174-4B46-BFCC-D8E7DCDD4523}" sibTransId="{F9C7D73D-4158-4A59-B95C-56B9BF7D1014}"/>
    <dgm:cxn modelId="{4686156E-1F48-4478-88FD-4715BB4D9A83}" type="presOf" srcId="{3F989F84-01BB-4A50-A21D-64740844D637}" destId="{91B9F8E6-7ABF-4172-ADFD-E33DE7C9E003}" srcOrd="0" destOrd="2" presId="urn:microsoft.com/office/officeart/2005/8/layout/hList1"/>
    <dgm:cxn modelId="{16E67D10-A4DC-49D7-B8F8-542BC3CC292D}" srcId="{425E7E4B-D7DB-4BDD-A91A-C2D5FAD2C42F}" destId="{D283598F-6FC7-4CBC-88B5-8E2B6C9F1197}" srcOrd="1" destOrd="0" parTransId="{A6942ECB-AEE6-452F-9D82-0BD6A21D5B86}" sibTransId="{632AE7D2-14A4-4232-A1FF-718584E7E2FD}"/>
    <dgm:cxn modelId="{0863AFB8-776E-4545-8863-214C1194390F}" srcId="{425E7E4B-D7DB-4BDD-A91A-C2D5FAD2C42F}" destId="{A065EFD3-1418-4C11-B35E-9A7DF5BE6C7A}" srcOrd="0" destOrd="0" parTransId="{98F9F381-2F49-4395-8972-70506C27A337}" sibTransId="{2C18077E-AED5-4919-83B4-6B009A61A6BF}"/>
    <dgm:cxn modelId="{F475A9B9-FFB3-4D04-9010-B67126B54D30}" srcId="{1332BB6F-A64E-4633-932B-06437E954D21}" destId="{8BF98428-B13E-4D73-8AF1-8A3018A09774}" srcOrd="0" destOrd="0" parTransId="{C4FE8C56-A759-458E-9E95-CF7B8A5EF362}" sibTransId="{3E1814BA-8975-44E8-BB81-C3BC2FE0D4C7}"/>
    <dgm:cxn modelId="{6057F99E-99F4-451C-8138-0E2D16FB6284}" srcId="{1332BB6F-A64E-4633-932B-06437E954D21}" destId="{67C38E91-0374-4E34-BB4E-218893F23B8A}" srcOrd="4" destOrd="0" parTransId="{45736609-A878-473B-976E-E160706A027E}" sibTransId="{FE662B46-7274-4D19-9BF6-B4EDCC6C9AC4}"/>
    <dgm:cxn modelId="{D9C7AF73-8ACA-4C4F-9401-B207E70A66DF}" type="presOf" srcId="{437C6424-8275-4BB7-A560-CE06DB36A066}" destId="{C4695C9E-A61B-49A3-BF4A-69C0892EB6DF}" srcOrd="0" destOrd="0" presId="urn:microsoft.com/office/officeart/2005/8/layout/hList1"/>
    <dgm:cxn modelId="{3C3E3F31-FB25-489E-A5D7-D2DEE62D3CF8}" srcId="{425E7E4B-D7DB-4BDD-A91A-C2D5FAD2C42F}" destId="{FA5F86F3-715F-4061-AB11-4873C2B090B5}" srcOrd="6" destOrd="0" parTransId="{BFB5F6EE-8B00-4213-AD97-B91C75BC1BB6}" sibTransId="{787881EC-D695-480D-B678-69A6D5838676}"/>
    <dgm:cxn modelId="{C503423E-6AD3-4A98-A37E-428F064C77E4}" srcId="{425E7E4B-D7DB-4BDD-A91A-C2D5FAD2C42F}" destId="{7C2E3599-E4DD-4302-9B7B-20CEC5793ED5}" srcOrd="7" destOrd="0" parTransId="{B5A653BD-1900-4685-9192-A1157E332369}" sibTransId="{28B76F7D-F849-4322-AA23-633D53D54FAD}"/>
    <dgm:cxn modelId="{BB958D45-3050-4870-81C3-3A5CFA631E47}" type="presOf" srcId="{9717CE24-C7C9-4E6F-8EA3-BE31EC1A79EA}" destId="{8924AA81-62AE-40D3-A143-2048D316E43B}" srcOrd="0" destOrd="0" presId="urn:microsoft.com/office/officeart/2005/8/layout/hList1"/>
    <dgm:cxn modelId="{E9446D44-1821-495E-AC50-E328EE39CA65}" type="presOf" srcId="{5919E951-7DCE-4156-BFD4-2D3640E055F5}" destId="{35BA5844-E7FF-49CD-A441-1B2A5AB7C7F1}" srcOrd="0" destOrd="5" presId="urn:microsoft.com/office/officeart/2005/8/layout/hList1"/>
    <dgm:cxn modelId="{499CD11B-FC8E-477C-A148-B174F8151437}" type="presOf" srcId="{09E1BDAB-979A-41A3-984A-F99471926B97}" destId="{F57253A2-211D-4EE4-A51A-09451C4B99B9}" srcOrd="0" destOrd="1" presId="urn:microsoft.com/office/officeart/2005/8/layout/hList1"/>
    <dgm:cxn modelId="{3BFE5CAE-447B-413F-84DA-34E2D751A9DF}" type="presOf" srcId="{8D19217B-100F-459C-8394-1A510D82756D}" destId="{F57253A2-211D-4EE4-A51A-09451C4B99B9}" srcOrd="0" destOrd="6" presId="urn:microsoft.com/office/officeart/2005/8/layout/hList1"/>
    <dgm:cxn modelId="{4297EA9B-2243-48C3-8924-3DFEE45931D2}" srcId="{1332BB6F-A64E-4633-932B-06437E954D21}" destId="{C0C5ED3F-9B2C-4D60-B9FA-1D80F5E03E3F}" srcOrd="8" destOrd="0" parTransId="{AEBDE25B-5C4C-430A-8C96-AD86CC5484D7}" sibTransId="{133B3F22-A57D-4101-B9B4-141C90A5443C}"/>
    <dgm:cxn modelId="{060142AE-BD9E-475C-8C94-C336119BD796}" type="presOf" srcId="{A95B1284-C30F-4AEC-ABD9-A20714D0AEF6}" destId="{F57253A2-211D-4EE4-A51A-09451C4B99B9}" srcOrd="0" destOrd="2" presId="urn:microsoft.com/office/officeart/2005/8/layout/hList1"/>
    <dgm:cxn modelId="{6253BE4F-B370-478F-8AD3-23516DB65978}" srcId="{1332BB6F-A64E-4633-932B-06437E954D21}" destId="{E7C4D95B-D25F-4352-83E5-4C4852D0B4B4}" srcOrd="7" destOrd="0" parTransId="{DE918D30-4920-413E-874C-9963F7EBA0B7}" sibTransId="{7827D61D-568E-4F05-B003-FB2BE4703E03}"/>
    <dgm:cxn modelId="{FB2BAD9E-E912-4535-8421-C297B93C1C3A}" type="presOf" srcId="{4DA137F3-558C-46EE-87B3-048E53B2AC78}" destId="{35BA5844-E7FF-49CD-A441-1B2A5AB7C7F1}" srcOrd="0" destOrd="3" presId="urn:microsoft.com/office/officeart/2005/8/layout/hList1"/>
    <dgm:cxn modelId="{F12D2807-262A-499E-89B5-FD8E9B886375}" srcId="{425E7E4B-D7DB-4BDD-A91A-C2D5FAD2C42F}" destId="{B4651A82-AAE2-436D-AAF0-7B276EE1225B}" srcOrd="5" destOrd="0" parTransId="{FBBE59AB-085C-4521-8CEB-1975626C0BBA}" sibTransId="{8290DD8F-271C-4040-9D61-CDBD030E8DEC}"/>
    <dgm:cxn modelId="{556C01EB-17AF-4475-9332-4374C2E18F11}" type="presOf" srcId="{1332BB6F-A64E-4633-932B-06437E954D21}" destId="{E93F17CC-005E-4B68-A7EE-64CF99F3099C}" srcOrd="0" destOrd="0" presId="urn:microsoft.com/office/officeart/2005/8/layout/hList1"/>
    <dgm:cxn modelId="{EC8F8553-713C-445B-B4BC-A01CCAEF33DA}" type="presOf" srcId="{C0C5ED3F-9B2C-4D60-B9FA-1D80F5E03E3F}" destId="{F57253A2-211D-4EE4-A51A-09451C4B99B9}" srcOrd="0" destOrd="8" presId="urn:microsoft.com/office/officeart/2005/8/layout/hList1"/>
    <dgm:cxn modelId="{97496CE4-4207-40BF-B821-48A6915BB36A}" srcId="{9717CE24-C7C9-4E6F-8EA3-BE31EC1A79EA}" destId="{1332BB6F-A64E-4633-932B-06437E954D21}" srcOrd="0" destOrd="0" parTransId="{AD7F2734-17AD-4366-AB5A-4DB23E0F4AE0}" sibTransId="{46C67CA6-9804-4AE1-8B74-651611FE7192}"/>
    <dgm:cxn modelId="{8F35B8CD-A638-4D9F-B742-8DF489D63415}" type="presOf" srcId="{E7C4D95B-D25F-4352-83E5-4C4852D0B4B4}" destId="{F57253A2-211D-4EE4-A51A-09451C4B99B9}" srcOrd="0" destOrd="7" presId="urn:microsoft.com/office/officeart/2005/8/layout/hList1"/>
    <dgm:cxn modelId="{ADBA97F4-FFA9-4F73-A030-AA347219A1D9}" type="presOf" srcId="{425E7E4B-D7DB-4BDD-A91A-C2D5FAD2C42F}" destId="{DE51A284-C1BA-461C-953C-5C74129A099A}" srcOrd="0" destOrd="0" presId="urn:microsoft.com/office/officeart/2005/8/layout/hList1"/>
    <dgm:cxn modelId="{133272FA-5A7F-4DCB-9584-11AE5B3CB743}" srcId="{1332BB6F-A64E-4633-932B-06437E954D21}" destId="{8D19217B-100F-459C-8394-1A510D82756D}" srcOrd="6" destOrd="0" parTransId="{82AE82D2-BD9E-4165-8B25-0A6FF2BAE0B9}" sibTransId="{91D7E9BD-12A2-45E6-BFBB-54CF7C42CF9E}"/>
    <dgm:cxn modelId="{C151B966-22EE-4AD8-A155-BD553B290B89}" srcId="{425E7E4B-D7DB-4BDD-A91A-C2D5FAD2C42F}" destId="{3F989F84-01BB-4A50-A21D-64740844D637}" srcOrd="2" destOrd="0" parTransId="{F604D00E-CFCE-4A3E-913C-9286A702A41F}" sibTransId="{2136DB39-4F5E-4D79-8868-46096703B93E}"/>
    <dgm:cxn modelId="{71EBE542-2786-4FF2-AB8A-2BFC02A9EC3B}" srcId="{437C6424-8275-4BB7-A560-CE06DB36A066}" destId="{7C0982CA-D6F7-44F3-B02B-6080B70AD4ED}" srcOrd="6" destOrd="0" parTransId="{65CAB31A-8D82-4956-B67F-4451019F0020}" sibTransId="{6D795DE6-09D8-4E1D-89E7-64C51C510970}"/>
    <dgm:cxn modelId="{64F9D65D-4733-4B8D-A6E5-B726804305F1}" type="presOf" srcId="{7C2E3599-E4DD-4302-9B7B-20CEC5793ED5}" destId="{91B9F8E6-7ABF-4172-ADFD-E33DE7C9E003}" srcOrd="0" destOrd="7" presId="urn:microsoft.com/office/officeart/2005/8/layout/hList1"/>
    <dgm:cxn modelId="{CCA1D3C3-EA06-4D05-A9D6-90BEF75F3024}" type="presOf" srcId="{A5729A8F-96AC-4164-B307-E5244EA38375}" destId="{91B9F8E6-7ABF-4172-ADFD-E33DE7C9E003}" srcOrd="0" destOrd="8" presId="urn:microsoft.com/office/officeart/2005/8/layout/hList1"/>
    <dgm:cxn modelId="{ACDCED4C-5A60-4B88-9F17-F71338A5D5DA}" srcId="{437C6424-8275-4BB7-A560-CE06DB36A066}" destId="{5FDB690F-81E4-4DFA-90BA-9C98BF17C365}" srcOrd="1" destOrd="0" parTransId="{006DEF32-939A-4876-BA09-7810609B64A5}" sibTransId="{3BDEF539-07BA-4A17-9DB4-E2ED99948AD8}"/>
    <dgm:cxn modelId="{51A65872-471A-4ABD-99C7-6F2D64C866A6}" srcId="{9717CE24-C7C9-4E6F-8EA3-BE31EC1A79EA}" destId="{437C6424-8275-4BB7-A560-CE06DB36A066}" srcOrd="1" destOrd="0" parTransId="{7E8599B5-C1CD-4797-8CE1-B22B993D26A5}" sibTransId="{3555BBA4-FF94-45CA-90BA-C685A722E541}"/>
    <dgm:cxn modelId="{A50DF678-9786-4A2D-A7D6-A0C065AB50D9}" srcId="{437C6424-8275-4BB7-A560-CE06DB36A066}" destId="{E089A328-D567-4192-BCEC-D91CABF87BB6}" srcOrd="0" destOrd="0" parTransId="{8BF9C5E1-9ADE-4808-A16F-A6FC10041CE0}" sibTransId="{1C9FE71F-DB74-4229-95A6-6555001D7689}"/>
    <dgm:cxn modelId="{9F8DD929-29E8-45DF-9A09-947CA79818F9}" type="presOf" srcId="{D283598F-6FC7-4CBC-88B5-8E2B6C9F1197}" destId="{91B9F8E6-7ABF-4172-ADFD-E33DE7C9E003}" srcOrd="0" destOrd="1" presId="urn:microsoft.com/office/officeart/2005/8/layout/hList1"/>
    <dgm:cxn modelId="{6D5B4188-6F9E-4D28-B33F-CD9C7940725C}" type="presOf" srcId="{0E41F21F-B88F-43E6-A80E-8E5FEC915131}" destId="{91B9F8E6-7ABF-4172-ADFD-E33DE7C9E003}" srcOrd="0" destOrd="3" presId="urn:microsoft.com/office/officeart/2005/8/layout/hList1"/>
    <dgm:cxn modelId="{84874DE2-B8B9-4929-91A6-2E57B263D737}" type="presOf" srcId="{FA5F86F3-715F-4061-AB11-4873C2B090B5}" destId="{91B9F8E6-7ABF-4172-ADFD-E33DE7C9E003}" srcOrd="0" destOrd="6" presId="urn:microsoft.com/office/officeart/2005/8/layout/hList1"/>
    <dgm:cxn modelId="{58EE7A7E-ADA0-4AA5-865C-99092EC64B8D}" srcId="{1332BB6F-A64E-4633-932B-06437E954D21}" destId="{A95B1284-C30F-4AEC-ABD9-A20714D0AEF6}" srcOrd="2" destOrd="0" parTransId="{7DFAE096-9B13-45C4-9CDA-BB329F81C696}" sibTransId="{8FD87C62-D826-4005-80E7-0E9F7F57388F}"/>
    <dgm:cxn modelId="{7A51E96B-C28A-4F5E-A692-5E67171529D5}" srcId="{425E7E4B-D7DB-4BDD-A91A-C2D5FAD2C42F}" destId="{7591D24A-A18A-4DAC-BC1A-B089565A52FE}" srcOrd="4" destOrd="0" parTransId="{A24CFADF-25FA-40CF-A79B-897660DB9C60}" sibTransId="{5C5FE25A-50F6-4EF2-9643-4D8056CEF2AA}"/>
    <dgm:cxn modelId="{B34E1383-9E74-47D5-A837-DD5B37F4EE18}" type="presOf" srcId="{A065EFD3-1418-4C11-B35E-9A7DF5BE6C7A}" destId="{91B9F8E6-7ABF-4172-ADFD-E33DE7C9E003}" srcOrd="0" destOrd="0" presId="urn:microsoft.com/office/officeart/2005/8/layout/hList1"/>
    <dgm:cxn modelId="{12CD5FC8-F18C-489C-82B5-8D6A3772309E}" srcId="{437C6424-8275-4BB7-A560-CE06DB36A066}" destId="{4DA137F3-558C-46EE-87B3-048E53B2AC78}" srcOrd="3" destOrd="0" parTransId="{95BA7862-A328-40F3-A691-0EF0CF983ECB}" sibTransId="{B89FD10E-31A5-4083-BA07-39A8F5268724}"/>
    <dgm:cxn modelId="{A799E9BB-0983-43EA-B278-FB1CD23EF51C}" type="presOf" srcId="{7591D24A-A18A-4DAC-BC1A-B089565A52FE}" destId="{91B9F8E6-7ABF-4172-ADFD-E33DE7C9E003}" srcOrd="0" destOrd="4" presId="urn:microsoft.com/office/officeart/2005/8/layout/hList1"/>
    <dgm:cxn modelId="{669C5A7B-5991-4563-9844-DB2C04CEA8B6}" srcId="{437C6424-8275-4BB7-A560-CE06DB36A066}" destId="{B051463F-9B04-4835-99C6-E4005FAF1A87}" srcOrd="8" destOrd="0" parTransId="{27054437-3D23-4BCE-BD46-FBB1C38BFEF6}" sibTransId="{70A72752-7EB3-4C39-888B-EBF695D78FCA}"/>
    <dgm:cxn modelId="{14A211CF-20A4-4016-8DEF-4DB26F3508FA}" type="presParOf" srcId="{8924AA81-62AE-40D3-A143-2048D316E43B}" destId="{ECD30B01-E94B-4056-9C05-246BEC216DC0}" srcOrd="0" destOrd="0" presId="urn:microsoft.com/office/officeart/2005/8/layout/hList1"/>
    <dgm:cxn modelId="{720CD979-4B13-4581-932C-F117C55C09CE}" type="presParOf" srcId="{ECD30B01-E94B-4056-9C05-246BEC216DC0}" destId="{E93F17CC-005E-4B68-A7EE-64CF99F3099C}" srcOrd="0" destOrd="0" presId="urn:microsoft.com/office/officeart/2005/8/layout/hList1"/>
    <dgm:cxn modelId="{1D0395A1-EEDC-47DF-B7D6-5825B6B00D34}" type="presParOf" srcId="{ECD30B01-E94B-4056-9C05-246BEC216DC0}" destId="{F57253A2-211D-4EE4-A51A-09451C4B99B9}" srcOrd="1" destOrd="0" presId="urn:microsoft.com/office/officeart/2005/8/layout/hList1"/>
    <dgm:cxn modelId="{C05A8691-C89C-4702-B77C-7F951A7BA325}" type="presParOf" srcId="{8924AA81-62AE-40D3-A143-2048D316E43B}" destId="{9E1A881A-A41C-4FDB-B8B8-738F5B8E9801}" srcOrd="1" destOrd="0" presId="urn:microsoft.com/office/officeart/2005/8/layout/hList1"/>
    <dgm:cxn modelId="{2D964C4B-A5C8-4FF3-9B17-5A23ED77CF4C}" type="presParOf" srcId="{8924AA81-62AE-40D3-A143-2048D316E43B}" destId="{0C7349B3-FEA9-4F69-A99D-063E334D204D}" srcOrd="2" destOrd="0" presId="urn:microsoft.com/office/officeart/2005/8/layout/hList1"/>
    <dgm:cxn modelId="{D4E80D1A-EE73-4E99-B70D-4806BFE354FD}" type="presParOf" srcId="{0C7349B3-FEA9-4F69-A99D-063E334D204D}" destId="{C4695C9E-A61B-49A3-BF4A-69C0892EB6DF}" srcOrd="0" destOrd="0" presId="urn:microsoft.com/office/officeart/2005/8/layout/hList1"/>
    <dgm:cxn modelId="{037B6C25-6B69-4ADF-BB57-419FF3C3C213}" type="presParOf" srcId="{0C7349B3-FEA9-4F69-A99D-063E334D204D}" destId="{35BA5844-E7FF-49CD-A441-1B2A5AB7C7F1}" srcOrd="1" destOrd="0" presId="urn:microsoft.com/office/officeart/2005/8/layout/hList1"/>
    <dgm:cxn modelId="{24EAB5C1-3C0A-425F-9C6A-A3629CC52347}" type="presParOf" srcId="{8924AA81-62AE-40D3-A143-2048D316E43B}" destId="{6C10FA7D-5B1D-4F1C-9ED5-77B687CB9A7D}" srcOrd="3" destOrd="0" presId="urn:microsoft.com/office/officeart/2005/8/layout/hList1"/>
    <dgm:cxn modelId="{EDDA4382-970B-4644-86F7-90D19EEB8973}" type="presParOf" srcId="{8924AA81-62AE-40D3-A143-2048D316E43B}" destId="{8F1BB5E4-4568-4428-807D-FE99440A250F}" srcOrd="4" destOrd="0" presId="urn:microsoft.com/office/officeart/2005/8/layout/hList1"/>
    <dgm:cxn modelId="{E604C134-3399-473E-8F0D-B5E9DC778302}" type="presParOf" srcId="{8F1BB5E4-4568-4428-807D-FE99440A250F}" destId="{DE51A284-C1BA-461C-953C-5C74129A099A}" srcOrd="0" destOrd="0" presId="urn:microsoft.com/office/officeart/2005/8/layout/hList1"/>
    <dgm:cxn modelId="{6135064F-64F2-4615-973B-688481028CAC}" type="presParOf" srcId="{8F1BB5E4-4568-4428-807D-FE99440A250F}" destId="{91B9F8E6-7ABF-4172-ADFD-E33DE7C9E00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272466" cy="1143008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/>
              <a:t>Проект</a:t>
            </a:r>
            <a:br>
              <a:rPr lang="ru-RU" sz="3500" dirty="0" smtClean="0"/>
            </a:br>
            <a:r>
              <a:rPr lang="ru-RU" sz="3500" dirty="0" smtClean="0"/>
              <a:t>Мы ребятки маленькие – </a:t>
            </a:r>
            <a:br>
              <a:rPr lang="ru-RU" sz="3500" dirty="0" smtClean="0"/>
            </a:br>
            <a:r>
              <a:rPr lang="ru-RU" sz="3500" dirty="0" smtClean="0"/>
              <a:t>пяточки удаленькие 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643578"/>
            <a:ext cx="3328966" cy="857256"/>
          </a:xfrm>
        </p:spPr>
        <p:txBody>
          <a:bodyPr>
            <a:noAutofit/>
          </a:bodyPr>
          <a:lstStyle/>
          <a:p>
            <a:r>
              <a:rPr lang="ru-RU" sz="1800" kern="0" dirty="0" smtClean="0"/>
              <a:t>Выполнили:</a:t>
            </a:r>
          </a:p>
          <a:p>
            <a:r>
              <a:rPr lang="ru-RU" sz="1800" kern="0" dirty="0" smtClean="0"/>
              <a:t> Игнатова Лариса Анатольевна</a:t>
            </a:r>
          </a:p>
          <a:p>
            <a:r>
              <a:rPr lang="ru-RU" sz="1800" kern="0" dirty="0" err="1" smtClean="0"/>
              <a:t>Дроздецкая</a:t>
            </a:r>
            <a:r>
              <a:rPr lang="ru-RU" sz="1800" kern="0" dirty="0" smtClean="0"/>
              <a:t> Татьяна Егоровна</a:t>
            </a:r>
            <a:endParaRPr lang="ru-RU" sz="1800" kern="0" dirty="0"/>
          </a:p>
        </p:txBody>
      </p:sp>
      <p:pic>
        <p:nvPicPr>
          <p:cNvPr id="1026" name="Picture 2" descr="P10103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7"/>
            <a:ext cx="5543552" cy="41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357298"/>
          <a:ext cx="6096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43570" y="4572008"/>
            <a:ext cx="2571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этап: выбор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Малышей привлекла плоскостная среда в группе, и мы решили использовать её более широко для профилактики плоскостопия.</a:t>
            </a:r>
            <a:endParaRPr lang="ru-RU" sz="2000" i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2571744"/>
          <a:ext cx="64294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этап: создание проекта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5043494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 rot="8171832">
            <a:off x="3506721" y="5122664"/>
            <a:ext cx="137308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3156020">
            <a:off x="641262" y="5237584"/>
            <a:ext cx="137308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2500298" y="1571612"/>
          <a:ext cx="642942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этап: 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828916" cy="7791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 Привлекать внимание детей к отдельным картинкам и играм с ними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2)  Вводить игровые персонажи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28612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3) Ходим по неровной поверхности (песок, фасоль, массажная дорожка…)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214818"/>
            <a:ext cx="18573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4) Эффективность упражнений увеличиваем за счёт оптимального двигательного режима, закаливания, правильной обуви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P1010391"/>
          <p:cNvPicPr>
            <a:picLocks noChangeAspect="1" noChangeArrowheads="1"/>
          </p:cNvPicPr>
          <p:nvPr/>
        </p:nvPicPr>
        <p:blipFill>
          <a:blip r:embed="rId2" cstate="print"/>
          <a:srcRect r="21255"/>
          <a:stretch>
            <a:fillRect/>
          </a:stretch>
        </p:blipFill>
        <p:spPr bwMode="auto">
          <a:xfrm>
            <a:off x="4811364" y="1857364"/>
            <a:ext cx="40437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1010390"/>
          <p:cNvPicPr>
            <a:picLocks noChangeAspect="1" noChangeArrowheads="1"/>
          </p:cNvPicPr>
          <p:nvPr/>
        </p:nvPicPr>
        <p:blipFill>
          <a:blip r:embed="rId3" cstate="print"/>
          <a:srcRect l="4916" r="5233"/>
          <a:stretch>
            <a:fillRect/>
          </a:stretch>
        </p:blipFill>
        <p:spPr bwMode="auto">
          <a:xfrm>
            <a:off x="4429124" y="1857364"/>
            <a:ext cx="44431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10102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857364"/>
            <a:ext cx="4471982" cy="33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1010323"/>
          <p:cNvPicPr>
            <a:picLocks noChangeAspect="1" noChangeArrowheads="1"/>
          </p:cNvPicPr>
          <p:nvPr/>
        </p:nvPicPr>
        <p:blipFill>
          <a:blip r:embed="rId5" cstate="print"/>
          <a:srcRect r="13527"/>
          <a:stretch>
            <a:fillRect/>
          </a:stretch>
        </p:blipFill>
        <p:spPr bwMode="auto">
          <a:xfrm>
            <a:off x="4643438" y="1857364"/>
            <a:ext cx="4204891" cy="365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1010313"/>
          <p:cNvPicPr>
            <a:picLocks noChangeAspect="1" noChangeArrowheads="1"/>
          </p:cNvPicPr>
          <p:nvPr/>
        </p:nvPicPr>
        <p:blipFill>
          <a:blip r:embed="rId6" cstate="print"/>
          <a:srcRect r="16425" b="11072"/>
          <a:stretch>
            <a:fillRect/>
          </a:stretch>
        </p:blipFill>
        <p:spPr bwMode="auto">
          <a:xfrm>
            <a:off x="4572000" y="1857364"/>
            <a:ext cx="42902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10103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928802"/>
            <a:ext cx="47540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Содержимое 3" descr="P1010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3954" y="2214554"/>
            <a:ext cx="5384795" cy="403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571472" y="2214554"/>
          <a:ext cx="4214842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3143272" cy="385765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Дети усвоили упражнения по укреплению свода стоп и выполняют их самостоятельно.</a:t>
            </a:r>
          </a:p>
          <a:p>
            <a:pPr>
              <a:buNone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Родители стали более ответственно относиться к здоровью своих детей, в частности многие включили рекомендованные упражнения по профилактике плоскостопия в гимнастику со своим детьми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img002"/>
          <p:cNvPicPr>
            <a:picLocks noChangeAspect="1" noChangeArrowheads="1"/>
          </p:cNvPicPr>
          <p:nvPr/>
        </p:nvPicPr>
        <p:blipFill>
          <a:blip r:embed="rId2"/>
          <a:srcRect l="25179" t="49638" r="36084"/>
          <a:stretch>
            <a:fillRect/>
          </a:stretch>
        </p:blipFill>
        <p:spPr bwMode="auto">
          <a:xfrm>
            <a:off x="4143372" y="1857364"/>
            <a:ext cx="465575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7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0760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Итого 1300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руб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435</Words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 Мы ребятки маленькие –  пяточки удаленькие </vt:lpstr>
      <vt:lpstr>Актуальность</vt:lpstr>
      <vt:lpstr>1 этап: выбор темы</vt:lpstr>
      <vt:lpstr>2 этап: создание проекта</vt:lpstr>
      <vt:lpstr>3 этап: реализация проекта</vt:lpstr>
      <vt:lpstr>Работа с родителями</vt:lpstr>
      <vt:lpstr>Результаты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Мы ребятки маленькие –  пяточки удаленькие </dc:title>
  <cp:lastModifiedBy>Елена</cp:lastModifiedBy>
  <cp:revision>18</cp:revision>
  <dcterms:modified xsi:type="dcterms:W3CDTF">2002-12-31T21:38:56Z</dcterms:modified>
</cp:coreProperties>
</file>